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TDTD고딕M" panose="020B0600000101010101" charset="-127"/>
      <p:regular r:id="rId14"/>
    </p:embeddedFont>
    <p:embeddedFont>
      <p:font typeface="각진펜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1710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9033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7516216" cy="3811039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7423506" cy="3718329"/>
            </a:xfrm>
            <a:custGeom>
              <a:avLst/>
              <a:gdLst/>
              <a:ahLst/>
              <a:cxnLst/>
              <a:rect l="l" t="t" r="r" b="b"/>
              <a:pathLst>
                <a:path w="7423506" h="3718329">
                  <a:moveTo>
                    <a:pt x="0" y="3663719"/>
                  </a:moveTo>
                  <a:lnTo>
                    <a:pt x="0" y="3718329"/>
                  </a:lnTo>
                  <a:lnTo>
                    <a:pt x="7423506" y="3718329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3663719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7448906" cy="3743729"/>
            </a:xfrm>
            <a:custGeom>
              <a:avLst/>
              <a:gdLst/>
              <a:ahLst/>
              <a:cxnLst/>
              <a:rect l="l" t="t" r="r" b="b"/>
              <a:pathLst>
                <a:path w="7448906" h="3743729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3731029"/>
                  </a:lnTo>
                  <a:lnTo>
                    <a:pt x="12700" y="3731029"/>
                  </a:lnTo>
                  <a:lnTo>
                    <a:pt x="12700" y="3676419"/>
                  </a:lnTo>
                  <a:lnTo>
                    <a:pt x="0" y="3676419"/>
                  </a:lnTo>
                  <a:lnTo>
                    <a:pt x="0" y="3743729"/>
                  </a:lnTo>
                  <a:lnTo>
                    <a:pt x="7448906" y="3743729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7423506" cy="3718329"/>
            </a:xfrm>
            <a:custGeom>
              <a:avLst/>
              <a:gdLst/>
              <a:ahLst/>
              <a:cxnLst/>
              <a:rect l="l" t="t" r="r" b="b"/>
              <a:pathLst>
                <a:path w="7423506" h="3718329">
                  <a:moveTo>
                    <a:pt x="0" y="0"/>
                  </a:moveTo>
                  <a:lnTo>
                    <a:pt x="7423506" y="0"/>
                  </a:lnTo>
                  <a:lnTo>
                    <a:pt x="7423506" y="3718329"/>
                  </a:lnTo>
                  <a:lnTo>
                    <a:pt x="0" y="37183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448906" cy="3743729"/>
            </a:xfrm>
            <a:custGeom>
              <a:avLst/>
              <a:gdLst/>
              <a:ahLst/>
              <a:cxnLst/>
              <a:rect l="l" t="t" r="r" b="b"/>
              <a:pathLst>
                <a:path w="7448906" h="3743729">
                  <a:moveTo>
                    <a:pt x="80010" y="3743729"/>
                  </a:moveTo>
                  <a:lnTo>
                    <a:pt x="7448906" y="3743729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3743729"/>
                  </a:lnTo>
                  <a:lnTo>
                    <a:pt x="67310" y="3743729"/>
                  </a:lnTo>
                  <a:lnTo>
                    <a:pt x="80010" y="3743729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3731029"/>
                  </a:lnTo>
                  <a:lnTo>
                    <a:pt x="12700" y="373102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16087454" cy="657508"/>
            <a:chOff x="0" y="0"/>
            <a:chExt cx="77240086" cy="3156871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77095309" cy="3012091"/>
            </a:xfrm>
            <a:custGeom>
              <a:avLst/>
              <a:gdLst/>
              <a:ahLst/>
              <a:cxnLst/>
              <a:rect l="l" t="t" r="r" b="b"/>
              <a:pathLst>
                <a:path w="77095309" h="3012091">
                  <a:moveTo>
                    <a:pt x="0" y="0"/>
                  </a:moveTo>
                  <a:lnTo>
                    <a:pt x="77095309" y="0"/>
                  </a:lnTo>
                  <a:lnTo>
                    <a:pt x="77095309" y="3012091"/>
                  </a:lnTo>
                  <a:lnTo>
                    <a:pt x="0" y="3012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7240085" cy="3156871"/>
            </a:xfrm>
            <a:custGeom>
              <a:avLst/>
              <a:gdLst/>
              <a:ahLst/>
              <a:cxnLst/>
              <a:rect l="l" t="t" r="r" b="b"/>
              <a:pathLst>
                <a:path w="77240085" h="3156871">
                  <a:moveTo>
                    <a:pt x="77095307" y="3012091"/>
                  </a:moveTo>
                  <a:lnTo>
                    <a:pt x="77240085" y="3012091"/>
                  </a:lnTo>
                  <a:lnTo>
                    <a:pt x="77240085" y="3156871"/>
                  </a:lnTo>
                  <a:lnTo>
                    <a:pt x="77095307" y="3156871"/>
                  </a:lnTo>
                  <a:lnTo>
                    <a:pt x="77095307" y="301209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12091"/>
                  </a:lnTo>
                  <a:lnTo>
                    <a:pt x="0" y="3012091"/>
                  </a:lnTo>
                  <a:lnTo>
                    <a:pt x="0" y="144780"/>
                  </a:lnTo>
                  <a:close/>
                  <a:moveTo>
                    <a:pt x="0" y="3012091"/>
                  </a:moveTo>
                  <a:lnTo>
                    <a:pt x="144780" y="3012091"/>
                  </a:lnTo>
                  <a:lnTo>
                    <a:pt x="144780" y="3156871"/>
                  </a:lnTo>
                  <a:lnTo>
                    <a:pt x="0" y="3156871"/>
                  </a:lnTo>
                  <a:lnTo>
                    <a:pt x="0" y="3012091"/>
                  </a:lnTo>
                  <a:close/>
                  <a:moveTo>
                    <a:pt x="77095307" y="144780"/>
                  </a:moveTo>
                  <a:lnTo>
                    <a:pt x="77240085" y="144780"/>
                  </a:lnTo>
                  <a:lnTo>
                    <a:pt x="77240085" y="3012091"/>
                  </a:lnTo>
                  <a:lnTo>
                    <a:pt x="77095307" y="3012091"/>
                  </a:lnTo>
                  <a:lnTo>
                    <a:pt x="77095307" y="144780"/>
                  </a:lnTo>
                  <a:close/>
                  <a:moveTo>
                    <a:pt x="144780" y="3012091"/>
                  </a:moveTo>
                  <a:lnTo>
                    <a:pt x="77095307" y="3012091"/>
                  </a:lnTo>
                  <a:lnTo>
                    <a:pt x="77095307" y="3156871"/>
                  </a:lnTo>
                  <a:lnTo>
                    <a:pt x="144780" y="3156871"/>
                  </a:lnTo>
                  <a:lnTo>
                    <a:pt x="144780" y="3012091"/>
                  </a:lnTo>
                  <a:close/>
                  <a:moveTo>
                    <a:pt x="77095307" y="0"/>
                  </a:moveTo>
                  <a:lnTo>
                    <a:pt x="77240085" y="0"/>
                  </a:lnTo>
                  <a:lnTo>
                    <a:pt x="77240085" y="144780"/>
                  </a:lnTo>
                  <a:lnTo>
                    <a:pt x="77095307" y="144780"/>
                  </a:lnTo>
                  <a:lnTo>
                    <a:pt x="7709530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7095307" y="0"/>
                  </a:lnTo>
                  <a:lnTo>
                    <a:pt x="7709530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45703" y="2229561"/>
            <a:ext cx="7598297" cy="6276483"/>
            <a:chOff x="0" y="0"/>
            <a:chExt cx="36481419" cy="30135041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36336637" cy="29990262"/>
            </a:xfrm>
            <a:custGeom>
              <a:avLst/>
              <a:gdLst/>
              <a:ahLst/>
              <a:cxnLst/>
              <a:rect l="l" t="t" r="r" b="b"/>
              <a:pathLst>
                <a:path w="36336637" h="29990262">
                  <a:moveTo>
                    <a:pt x="0" y="0"/>
                  </a:moveTo>
                  <a:lnTo>
                    <a:pt x="36336637" y="0"/>
                  </a:lnTo>
                  <a:lnTo>
                    <a:pt x="36336637" y="29990262"/>
                  </a:lnTo>
                  <a:lnTo>
                    <a:pt x="0" y="29990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5A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6481420" cy="30135041"/>
            </a:xfrm>
            <a:custGeom>
              <a:avLst/>
              <a:gdLst/>
              <a:ahLst/>
              <a:cxnLst/>
              <a:rect l="l" t="t" r="r" b="b"/>
              <a:pathLst>
                <a:path w="36481420" h="30135041">
                  <a:moveTo>
                    <a:pt x="36336638" y="29990262"/>
                  </a:moveTo>
                  <a:lnTo>
                    <a:pt x="36481420" y="29990262"/>
                  </a:lnTo>
                  <a:lnTo>
                    <a:pt x="36481420" y="30135041"/>
                  </a:lnTo>
                  <a:lnTo>
                    <a:pt x="36336638" y="30135041"/>
                  </a:lnTo>
                  <a:lnTo>
                    <a:pt x="36336638" y="299902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9990262"/>
                  </a:lnTo>
                  <a:lnTo>
                    <a:pt x="0" y="29990262"/>
                  </a:lnTo>
                  <a:lnTo>
                    <a:pt x="0" y="144780"/>
                  </a:lnTo>
                  <a:close/>
                  <a:moveTo>
                    <a:pt x="0" y="29990262"/>
                  </a:moveTo>
                  <a:lnTo>
                    <a:pt x="144780" y="29990262"/>
                  </a:lnTo>
                  <a:lnTo>
                    <a:pt x="144780" y="30135041"/>
                  </a:lnTo>
                  <a:lnTo>
                    <a:pt x="0" y="30135041"/>
                  </a:lnTo>
                  <a:lnTo>
                    <a:pt x="0" y="29990262"/>
                  </a:lnTo>
                  <a:close/>
                  <a:moveTo>
                    <a:pt x="36336638" y="144780"/>
                  </a:moveTo>
                  <a:lnTo>
                    <a:pt x="36481420" y="144780"/>
                  </a:lnTo>
                  <a:lnTo>
                    <a:pt x="36481420" y="29990262"/>
                  </a:lnTo>
                  <a:lnTo>
                    <a:pt x="36336638" y="29990262"/>
                  </a:lnTo>
                  <a:lnTo>
                    <a:pt x="36336638" y="144780"/>
                  </a:lnTo>
                  <a:close/>
                  <a:moveTo>
                    <a:pt x="144780" y="29990262"/>
                  </a:moveTo>
                  <a:lnTo>
                    <a:pt x="36336638" y="29990262"/>
                  </a:lnTo>
                  <a:lnTo>
                    <a:pt x="36336638" y="30135041"/>
                  </a:lnTo>
                  <a:lnTo>
                    <a:pt x="144780" y="30135041"/>
                  </a:lnTo>
                  <a:lnTo>
                    <a:pt x="144780" y="29990262"/>
                  </a:lnTo>
                  <a:close/>
                  <a:moveTo>
                    <a:pt x="36336638" y="0"/>
                  </a:moveTo>
                  <a:lnTo>
                    <a:pt x="36481420" y="0"/>
                  </a:lnTo>
                  <a:lnTo>
                    <a:pt x="36481420" y="144780"/>
                  </a:lnTo>
                  <a:lnTo>
                    <a:pt x="36336638" y="144780"/>
                  </a:lnTo>
                  <a:lnTo>
                    <a:pt x="3633663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6336638" y="0"/>
                  </a:lnTo>
                  <a:lnTo>
                    <a:pt x="3633663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410729">
            <a:off x="1949529" y="3119108"/>
            <a:ext cx="4207966" cy="27908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67424">
            <a:off x="5761416" y="4288858"/>
            <a:ext cx="2798115" cy="3795284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285430" y="1167694"/>
            <a:ext cx="379520" cy="379520"/>
            <a:chOff x="0" y="0"/>
            <a:chExt cx="506027" cy="50602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0CB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805798" y="1167694"/>
            <a:ext cx="379520" cy="379520"/>
            <a:chOff x="0" y="0"/>
            <a:chExt cx="506027" cy="50602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76A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2326165" y="1167694"/>
            <a:ext cx="379520" cy="379520"/>
            <a:chOff x="0" y="0"/>
            <a:chExt cx="506027" cy="50602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AC259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1308229" y="2010365"/>
            <a:ext cx="899887" cy="899887"/>
            <a:chOff x="0" y="0"/>
            <a:chExt cx="1199850" cy="1199850"/>
          </a:xfrm>
        </p:grpSpPr>
        <p:sp>
          <p:nvSpPr>
            <p:cNvPr id="33" name="AutoShape 33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5" name="Group 35"/>
          <p:cNvGrpSpPr/>
          <p:nvPr/>
        </p:nvGrpSpPr>
        <p:grpSpPr>
          <a:xfrm rot="-5400000">
            <a:off x="1308229" y="7890339"/>
            <a:ext cx="899887" cy="899887"/>
            <a:chOff x="0" y="0"/>
            <a:chExt cx="1199850" cy="1199850"/>
          </a:xfrm>
        </p:grpSpPr>
        <p:sp>
          <p:nvSpPr>
            <p:cNvPr id="36" name="AutoShape 36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8" name="Group 38"/>
          <p:cNvGrpSpPr/>
          <p:nvPr/>
        </p:nvGrpSpPr>
        <p:grpSpPr>
          <a:xfrm rot="5400000">
            <a:off x="8453857" y="2010365"/>
            <a:ext cx="899887" cy="899887"/>
            <a:chOff x="0" y="0"/>
            <a:chExt cx="1199850" cy="1199850"/>
          </a:xfrm>
        </p:grpSpPr>
        <p:sp>
          <p:nvSpPr>
            <p:cNvPr id="39" name="AutoShape 39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1" name="Group 41"/>
          <p:cNvGrpSpPr/>
          <p:nvPr/>
        </p:nvGrpSpPr>
        <p:grpSpPr>
          <a:xfrm rot="-10800000">
            <a:off x="8453857" y="7890339"/>
            <a:ext cx="899887" cy="899887"/>
            <a:chOff x="0" y="0"/>
            <a:chExt cx="1199850" cy="1199850"/>
          </a:xfrm>
        </p:grpSpPr>
        <p:sp>
          <p:nvSpPr>
            <p:cNvPr id="42" name="AutoShape 42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4" name="TextBox 44"/>
          <p:cNvSpPr txBox="1"/>
          <p:nvPr/>
        </p:nvSpPr>
        <p:spPr>
          <a:xfrm>
            <a:off x="9729454" y="3358943"/>
            <a:ext cx="6910505" cy="204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79"/>
              </a:lnSpc>
            </a:pPr>
            <a:r>
              <a:rPr lang="en-US" sz="10799" spc="-161">
                <a:solidFill>
                  <a:srgbClr val="2B262E"/>
                </a:solidFill>
                <a:ea typeface="각진펜"/>
              </a:rPr>
              <a:t>현수넷</a:t>
            </a:r>
          </a:p>
          <a:p>
            <a:pPr>
              <a:lnSpc>
                <a:spcPts val="4399"/>
              </a:lnSpc>
            </a:pPr>
            <a:r>
              <a:rPr lang="en-US" sz="3999" spc="-59">
                <a:solidFill>
                  <a:srgbClr val="2B262E"/>
                </a:solidFill>
                <a:latin typeface="각진펜"/>
              </a:rPr>
              <a:t>django 를 활용한 웹 프로젝트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074885" y="7045531"/>
            <a:ext cx="6407658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TDTD고딕M"/>
              </a:rPr>
              <a:t>박정섭, 김현수, 김용현, 서강식,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TDTD고딕M"/>
              </a:rPr>
              <a:t>허재혁, 김지훈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7128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9650" y="124053"/>
            <a:ext cx="16230600" cy="1193913"/>
            <a:chOff x="0" y="0"/>
            <a:chExt cx="7516216" cy="552888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405568"/>
                  </a:moveTo>
                  <a:lnTo>
                    <a:pt x="0" y="460178"/>
                  </a:lnTo>
                  <a:lnTo>
                    <a:pt x="7423506" y="460178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405568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418268"/>
                  </a:lnTo>
                  <a:lnTo>
                    <a:pt x="0" y="418268"/>
                  </a:lnTo>
                  <a:lnTo>
                    <a:pt x="0" y="485578"/>
                  </a:lnTo>
                  <a:lnTo>
                    <a:pt x="7448906" y="485578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0"/>
                  </a:moveTo>
                  <a:lnTo>
                    <a:pt x="7423506" y="0"/>
                  </a:lnTo>
                  <a:lnTo>
                    <a:pt x="7423506" y="460178"/>
                  </a:lnTo>
                  <a:lnTo>
                    <a:pt x="0" y="4601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80010" y="485578"/>
                  </a:moveTo>
                  <a:lnTo>
                    <a:pt x="7448906" y="485578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485578"/>
                  </a:lnTo>
                  <a:lnTo>
                    <a:pt x="67310" y="485578"/>
                  </a:lnTo>
                  <a:lnTo>
                    <a:pt x="80010" y="485578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978231" y="2079259"/>
            <a:ext cx="7262019" cy="7179041"/>
            <a:chOff x="0" y="0"/>
            <a:chExt cx="25837223" cy="25541998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25692444" cy="25397218"/>
            </a:xfrm>
            <a:custGeom>
              <a:avLst/>
              <a:gdLst/>
              <a:ahLst/>
              <a:cxnLst/>
              <a:rect l="l" t="t" r="r" b="b"/>
              <a:pathLst>
                <a:path w="25692444" h="25397218">
                  <a:moveTo>
                    <a:pt x="0" y="0"/>
                  </a:moveTo>
                  <a:lnTo>
                    <a:pt x="25692444" y="0"/>
                  </a:lnTo>
                  <a:lnTo>
                    <a:pt x="25692444" y="25397218"/>
                  </a:lnTo>
                  <a:lnTo>
                    <a:pt x="0" y="25397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3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5837223" cy="25541998"/>
            </a:xfrm>
            <a:custGeom>
              <a:avLst/>
              <a:gdLst/>
              <a:ahLst/>
              <a:cxnLst/>
              <a:rect l="l" t="t" r="r" b="b"/>
              <a:pathLst>
                <a:path w="25837223" h="25541998">
                  <a:moveTo>
                    <a:pt x="25692444" y="25397219"/>
                  </a:moveTo>
                  <a:lnTo>
                    <a:pt x="25837223" y="25397219"/>
                  </a:lnTo>
                  <a:lnTo>
                    <a:pt x="25837223" y="25541998"/>
                  </a:lnTo>
                  <a:lnTo>
                    <a:pt x="25692444" y="25541998"/>
                  </a:lnTo>
                  <a:lnTo>
                    <a:pt x="25692444" y="2539721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397219"/>
                  </a:lnTo>
                  <a:lnTo>
                    <a:pt x="0" y="25397219"/>
                  </a:lnTo>
                  <a:lnTo>
                    <a:pt x="0" y="144780"/>
                  </a:lnTo>
                  <a:close/>
                  <a:moveTo>
                    <a:pt x="0" y="25397219"/>
                  </a:moveTo>
                  <a:lnTo>
                    <a:pt x="144780" y="25397219"/>
                  </a:lnTo>
                  <a:lnTo>
                    <a:pt x="144780" y="25541998"/>
                  </a:lnTo>
                  <a:lnTo>
                    <a:pt x="0" y="25541998"/>
                  </a:lnTo>
                  <a:lnTo>
                    <a:pt x="0" y="25397217"/>
                  </a:lnTo>
                  <a:close/>
                  <a:moveTo>
                    <a:pt x="25692444" y="144780"/>
                  </a:moveTo>
                  <a:lnTo>
                    <a:pt x="25837223" y="144780"/>
                  </a:lnTo>
                  <a:lnTo>
                    <a:pt x="25837223" y="25397219"/>
                  </a:lnTo>
                  <a:lnTo>
                    <a:pt x="25692444" y="25397219"/>
                  </a:lnTo>
                  <a:lnTo>
                    <a:pt x="25692444" y="144780"/>
                  </a:lnTo>
                  <a:close/>
                  <a:moveTo>
                    <a:pt x="144780" y="25397219"/>
                  </a:moveTo>
                  <a:lnTo>
                    <a:pt x="25692444" y="25397219"/>
                  </a:lnTo>
                  <a:lnTo>
                    <a:pt x="25692444" y="25541998"/>
                  </a:lnTo>
                  <a:lnTo>
                    <a:pt x="144780" y="25541998"/>
                  </a:lnTo>
                  <a:lnTo>
                    <a:pt x="144780" y="25397217"/>
                  </a:lnTo>
                  <a:close/>
                  <a:moveTo>
                    <a:pt x="25692444" y="0"/>
                  </a:moveTo>
                  <a:lnTo>
                    <a:pt x="25837223" y="0"/>
                  </a:lnTo>
                  <a:lnTo>
                    <a:pt x="25837223" y="144780"/>
                  </a:lnTo>
                  <a:lnTo>
                    <a:pt x="25692444" y="144780"/>
                  </a:lnTo>
                  <a:lnTo>
                    <a:pt x="2569244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5692444" y="0"/>
                  </a:lnTo>
                  <a:lnTo>
                    <a:pt x="2569244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9963" y="1516151"/>
            <a:ext cx="8111244" cy="854078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42966" y="6416506"/>
            <a:ext cx="5368241" cy="364042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99963" y="124053"/>
            <a:ext cx="1548807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2B262E"/>
                </a:solidFill>
                <a:ea typeface="각진펜 Bold"/>
              </a:rPr>
              <a:t>핵심 기능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0" y="2862167"/>
            <a:ext cx="6378981" cy="561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062" lvl="1" indent="-430031">
              <a:lnSpc>
                <a:spcPts val="6373"/>
              </a:lnSpc>
              <a:buFont typeface="Arial"/>
              <a:buChar char="•"/>
            </a:pPr>
            <a:r>
              <a:rPr lang="en-US" sz="3983" dirty="0" err="1">
                <a:solidFill>
                  <a:srgbClr val="2B262E"/>
                </a:solidFill>
                <a:ea typeface="TDTD고딕M"/>
              </a:rPr>
              <a:t>객실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예약에서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이미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해당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객실에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예약된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다른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일정들을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제외한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일정만을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활성화하여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예약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신청이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가능하도록</a:t>
            </a:r>
            <a:r>
              <a:rPr lang="en-US" sz="3983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83" dirty="0" err="1">
                <a:solidFill>
                  <a:srgbClr val="2B262E"/>
                </a:solidFill>
                <a:ea typeface="TDTD고딕M"/>
              </a:rPr>
              <a:t>조정</a:t>
            </a:r>
            <a:endParaRPr lang="en-US" sz="3983" dirty="0">
              <a:solidFill>
                <a:srgbClr val="2B262E"/>
              </a:solidFill>
              <a:ea typeface="TDTD고딕M"/>
            </a:endParaRPr>
          </a:p>
          <a:p>
            <a:pPr>
              <a:lnSpc>
                <a:spcPts val="6373"/>
              </a:lnSpc>
            </a:pPr>
            <a:endParaRPr lang="en-US" sz="3983" dirty="0">
              <a:solidFill>
                <a:srgbClr val="2B262E"/>
              </a:solidFill>
              <a:ea typeface="TDTD고딕M"/>
            </a:endParaRPr>
          </a:p>
          <a:p>
            <a:pPr>
              <a:lnSpc>
                <a:spcPts val="6373"/>
              </a:lnSpc>
            </a:pPr>
            <a:endParaRPr lang="en-US" sz="3983" dirty="0">
              <a:solidFill>
                <a:srgbClr val="2B262E"/>
              </a:solidFill>
              <a:ea typeface="TDTD고딕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7128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4288"/>
            <a:ext cx="16230600" cy="8238423"/>
            <a:chOff x="0" y="0"/>
            <a:chExt cx="7516216" cy="3815125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7423506" cy="3722415"/>
            </a:xfrm>
            <a:custGeom>
              <a:avLst/>
              <a:gdLst/>
              <a:ahLst/>
              <a:cxnLst/>
              <a:rect l="l" t="t" r="r" b="b"/>
              <a:pathLst>
                <a:path w="7423506" h="3722415">
                  <a:moveTo>
                    <a:pt x="0" y="3667805"/>
                  </a:moveTo>
                  <a:lnTo>
                    <a:pt x="0" y="3722415"/>
                  </a:lnTo>
                  <a:lnTo>
                    <a:pt x="7423506" y="3722415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3667805"/>
                  </a:lnTo>
                  <a:close/>
                </a:path>
              </a:pathLst>
            </a:custGeom>
            <a:solidFill>
              <a:srgbClr val="F5863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7448906" cy="3747815"/>
            </a:xfrm>
            <a:custGeom>
              <a:avLst/>
              <a:gdLst/>
              <a:ahLst/>
              <a:cxnLst/>
              <a:rect l="l" t="t" r="r" b="b"/>
              <a:pathLst>
                <a:path w="7448906" h="3747815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3735115"/>
                  </a:lnTo>
                  <a:lnTo>
                    <a:pt x="12700" y="3735115"/>
                  </a:lnTo>
                  <a:lnTo>
                    <a:pt x="12700" y="3680505"/>
                  </a:lnTo>
                  <a:lnTo>
                    <a:pt x="0" y="3680505"/>
                  </a:lnTo>
                  <a:lnTo>
                    <a:pt x="0" y="3747815"/>
                  </a:lnTo>
                  <a:lnTo>
                    <a:pt x="7448906" y="3747815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7423506" cy="3722415"/>
            </a:xfrm>
            <a:custGeom>
              <a:avLst/>
              <a:gdLst/>
              <a:ahLst/>
              <a:cxnLst/>
              <a:rect l="l" t="t" r="r" b="b"/>
              <a:pathLst>
                <a:path w="7423506" h="3722415">
                  <a:moveTo>
                    <a:pt x="0" y="0"/>
                  </a:moveTo>
                  <a:lnTo>
                    <a:pt x="7423506" y="0"/>
                  </a:lnTo>
                  <a:lnTo>
                    <a:pt x="7423506" y="3722415"/>
                  </a:lnTo>
                  <a:lnTo>
                    <a:pt x="0" y="37224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448906" cy="3747815"/>
            </a:xfrm>
            <a:custGeom>
              <a:avLst/>
              <a:gdLst/>
              <a:ahLst/>
              <a:cxnLst/>
              <a:rect l="l" t="t" r="r" b="b"/>
              <a:pathLst>
                <a:path w="7448906" h="3747815">
                  <a:moveTo>
                    <a:pt x="80010" y="3747815"/>
                  </a:moveTo>
                  <a:lnTo>
                    <a:pt x="7448906" y="3747815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3747815"/>
                  </a:lnTo>
                  <a:lnTo>
                    <a:pt x="67310" y="3747815"/>
                  </a:lnTo>
                  <a:lnTo>
                    <a:pt x="80010" y="3747815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3735115"/>
                  </a:lnTo>
                  <a:lnTo>
                    <a:pt x="12700" y="3735115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56652" y="3083108"/>
            <a:ext cx="14206254" cy="5319850"/>
            <a:chOff x="0" y="0"/>
            <a:chExt cx="68207952" cy="25541998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68063172" cy="25397218"/>
            </a:xfrm>
            <a:custGeom>
              <a:avLst/>
              <a:gdLst/>
              <a:ahLst/>
              <a:cxnLst/>
              <a:rect l="l" t="t" r="r" b="b"/>
              <a:pathLst>
                <a:path w="68063172" h="25397218">
                  <a:moveTo>
                    <a:pt x="0" y="0"/>
                  </a:moveTo>
                  <a:lnTo>
                    <a:pt x="68063172" y="0"/>
                  </a:lnTo>
                  <a:lnTo>
                    <a:pt x="68063172" y="25397218"/>
                  </a:lnTo>
                  <a:lnTo>
                    <a:pt x="0" y="25397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5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207954" cy="25541998"/>
            </a:xfrm>
            <a:custGeom>
              <a:avLst/>
              <a:gdLst/>
              <a:ahLst/>
              <a:cxnLst/>
              <a:rect l="l" t="t" r="r" b="b"/>
              <a:pathLst>
                <a:path w="68207954" h="25541998">
                  <a:moveTo>
                    <a:pt x="68063170" y="25397219"/>
                  </a:moveTo>
                  <a:lnTo>
                    <a:pt x="68207954" y="25397219"/>
                  </a:lnTo>
                  <a:lnTo>
                    <a:pt x="68207954" y="25541998"/>
                  </a:lnTo>
                  <a:lnTo>
                    <a:pt x="68063170" y="25541998"/>
                  </a:lnTo>
                  <a:lnTo>
                    <a:pt x="68063170" y="2539721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397219"/>
                  </a:lnTo>
                  <a:lnTo>
                    <a:pt x="0" y="25397219"/>
                  </a:lnTo>
                  <a:lnTo>
                    <a:pt x="0" y="144780"/>
                  </a:lnTo>
                  <a:close/>
                  <a:moveTo>
                    <a:pt x="0" y="25397219"/>
                  </a:moveTo>
                  <a:lnTo>
                    <a:pt x="144780" y="25397219"/>
                  </a:lnTo>
                  <a:lnTo>
                    <a:pt x="144780" y="25541998"/>
                  </a:lnTo>
                  <a:lnTo>
                    <a:pt x="0" y="25541998"/>
                  </a:lnTo>
                  <a:lnTo>
                    <a:pt x="0" y="25397217"/>
                  </a:lnTo>
                  <a:close/>
                  <a:moveTo>
                    <a:pt x="68063170" y="144780"/>
                  </a:moveTo>
                  <a:lnTo>
                    <a:pt x="68207954" y="144780"/>
                  </a:lnTo>
                  <a:lnTo>
                    <a:pt x="68207954" y="25397219"/>
                  </a:lnTo>
                  <a:lnTo>
                    <a:pt x="68063170" y="25397219"/>
                  </a:lnTo>
                  <a:lnTo>
                    <a:pt x="68063170" y="144780"/>
                  </a:lnTo>
                  <a:close/>
                  <a:moveTo>
                    <a:pt x="144780" y="25397219"/>
                  </a:moveTo>
                  <a:lnTo>
                    <a:pt x="68063170" y="25397219"/>
                  </a:lnTo>
                  <a:lnTo>
                    <a:pt x="68063170" y="25541998"/>
                  </a:lnTo>
                  <a:lnTo>
                    <a:pt x="144780" y="25541998"/>
                  </a:lnTo>
                  <a:lnTo>
                    <a:pt x="144780" y="25397217"/>
                  </a:lnTo>
                  <a:close/>
                  <a:moveTo>
                    <a:pt x="68063170" y="0"/>
                  </a:moveTo>
                  <a:lnTo>
                    <a:pt x="68207954" y="0"/>
                  </a:lnTo>
                  <a:lnTo>
                    <a:pt x="68207954" y="144780"/>
                  </a:lnTo>
                  <a:lnTo>
                    <a:pt x="68063170" y="144780"/>
                  </a:lnTo>
                  <a:lnTo>
                    <a:pt x="6806317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8063170" y="0"/>
                  </a:lnTo>
                  <a:lnTo>
                    <a:pt x="6806317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039492" y="3148625"/>
            <a:ext cx="13640573" cy="482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회원 관리 : 정보수정, 소셜(카카오, 구글) 연동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검색 : 가격 검색, 객실이 아닌 호텔로 검색목록 출력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숙소 관리 : 숙소 및 객실 등록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커뮤니티 : 숙소 홍보 게시판 생성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여행정보 : 외부 API활용 (여행정보, 날씨 등)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세부 디자인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0887" y="1498571"/>
            <a:ext cx="14306226" cy="114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8000" spc="-120">
                <a:solidFill>
                  <a:srgbClr val="2B262E"/>
                </a:solidFill>
                <a:ea typeface="각진펜 Bold"/>
              </a:rPr>
              <a:t>피드백이 필요한 부분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18942" y="2870131"/>
            <a:ext cx="899887" cy="899887"/>
            <a:chOff x="0" y="0"/>
            <a:chExt cx="1199850" cy="1199850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1518942" y="7761664"/>
            <a:ext cx="899887" cy="899887"/>
            <a:chOff x="0" y="0"/>
            <a:chExt cx="1199850" cy="119985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15397225" y="2870131"/>
            <a:ext cx="899887" cy="899887"/>
            <a:chOff x="0" y="0"/>
            <a:chExt cx="1199850" cy="1199850"/>
          </a:xfrm>
        </p:grpSpPr>
        <p:sp>
          <p:nvSpPr>
            <p:cNvPr id="21" name="AutoShape 21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15397225" y="7761664"/>
            <a:ext cx="899887" cy="899887"/>
            <a:chOff x="0" y="0"/>
            <a:chExt cx="1199850" cy="1199850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7128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29212" y="1903166"/>
            <a:ext cx="14429577" cy="6203743"/>
            <a:chOff x="0" y="0"/>
            <a:chExt cx="6682181" cy="2872886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6589471" cy="2780176"/>
            </a:xfrm>
            <a:custGeom>
              <a:avLst/>
              <a:gdLst/>
              <a:ahLst/>
              <a:cxnLst/>
              <a:rect l="l" t="t" r="r" b="b"/>
              <a:pathLst>
                <a:path w="6589471" h="2780176">
                  <a:moveTo>
                    <a:pt x="0" y="2725566"/>
                  </a:moveTo>
                  <a:lnTo>
                    <a:pt x="0" y="2780176"/>
                  </a:lnTo>
                  <a:lnTo>
                    <a:pt x="6589471" y="2780176"/>
                  </a:lnTo>
                  <a:lnTo>
                    <a:pt x="6589471" y="0"/>
                  </a:lnTo>
                  <a:lnTo>
                    <a:pt x="6534861" y="0"/>
                  </a:lnTo>
                  <a:lnTo>
                    <a:pt x="6534861" y="2725566"/>
                  </a:lnTo>
                  <a:close/>
                </a:path>
              </a:pathLst>
            </a:custGeom>
            <a:solidFill>
              <a:srgbClr val="F5863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6614871" cy="2805576"/>
            </a:xfrm>
            <a:custGeom>
              <a:avLst/>
              <a:gdLst/>
              <a:ahLst/>
              <a:cxnLst/>
              <a:rect l="l" t="t" r="r" b="b"/>
              <a:pathLst>
                <a:path w="6614871" h="2805576">
                  <a:moveTo>
                    <a:pt x="6547561" y="0"/>
                  </a:moveTo>
                  <a:lnTo>
                    <a:pt x="6547561" y="12700"/>
                  </a:lnTo>
                  <a:lnTo>
                    <a:pt x="6602171" y="12700"/>
                  </a:lnTo>
                  <a:lnTo>
                    <a:pt x="6602171" y="2792876"/>
                  </a:lnTo>
                  <a:lnTo>
                    <a:pt x="12700" y="2792876"/>
                  </a:lnTo>
                  <a:lnTo>
                    <a:pt x="12700" y="2738266"/>
                  </a:lnTo>
                  <a:lnTo>
                    <a:pt x="0" y="2738266"/>
                  </a:lnTo>
                  <a:lnTo>
                    <a:pt x="0" y="2805576"/>
                  </a:lnTo>
                  <a:lnTo>
                    <a:pt x="6614871" y="2805576"/>
                  </a:lnTo>
                  <a:lnTo>
                    <a:pt x="6614871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6589471" cy="2780176"/>
            </a:xfrm>
            <a:custGeom>
              <a:avLst/>
              <a:gdLst/>
              <a:ahLst/>
              <a:cxnLst/>
              <a:rect l="l" t="t" r="r" b="b"/>
              <a:pathLst>
                <a:path w="6589471" h="2780176">
                  <a:moveTo>
                    <a:pt x="0" y="0"/>
                  </a:moveTo>
                  <a:lnTo>
                    <a:pt x="6589471" y="0"/>
                  </a:lnTo>
                  <a:lnTo>
                    <a:pt x="6589471" y="2780176"/>
                  </a:lnTo>
                  <a:lnTo>
                    <a:pt x="0" y="27801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614871" cy="2805576"/>
            </a:xfrm>
            <a:custGeom>
              <a:avLst/>
              <a:gdLst/>
              <a:ahLst/>
              <a:cxnLst/>
              <a:rect l="l" t="t" r="r" b="b"/>
              <a:pathLst>
                <a:path w="6614871" h="2805576">
                  <a:moveTo>
                    <a:pt x="80010" y="2805576"/>
                  </a:moveTo>
                  <a:lnTo>
                    <a:pt x="6614871" y="2805576"/>
                  </a:lnTo>
                  <a:lnTo>
                    <a:pt x="6614871" y="80010"/>
                  </a:lnTo>
                  <a:lnTo>
                    <a:pt x="6614871" y="67310"/>
                  </a:lnTo>
                  <a:lnTo>
                    <a:pt x="6614871" y="0"/>
                  </a:lnTo>
                  <a:lnTo>
                    <a:pt x="0" y="0"/>
                  </a:lnTo>
                  <a:lnTo>
                    <a:pt x="0" y="2805576"/>
                  </a:lnTo>
                  <a:lnTo>
                    <a:pt x="67310" y="2805576"/>
                  </a:lnTo>
                  <a:lnTo>
                    <a:pt x="80010" y="2805576"/>
                  </a:lnTo>
                  <a:close/>
                  <a:moveTo>
                    <a:pt x="12700" y="12700"/>
                  </a:moveTo>
                  <a:lnTo>
                    <a:pt x="6602171" y="12700"/>
                  </a:lnTo>
                  <a:lnTo>
                    <a:pt x="6602171" y="2792876"/>
                  </a:lnTo>
                  <a:lnTo>
                    <a:pt x="12700" y="27928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929212" y="1903166"/>
            <a:ext cx="14284638" cy="657508"/>
            <a:chOff x="0" y="0"/>
            <a:chExt cx="68584296" cy="3156871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68439515" cy="3012091"/>
            </a:xfrm>
            <a:custGeom>
              <a:avLst/>
              <a:gdLst/>
              <a:ahLst/>
              <a:cxnLst/>
              <a:rect l="l" t="t" r="r" b="b"/>
              <a:pathLst>
                <a:path w="68439515" h="3012091">
                  <a:moveTo>
                    <a:pt x="0" y="0"/>
                  </a:moveTo>
                  <a:lnTo>
                    <a:pt x="68439515" y="0"/>
                  </a:lnTo>
                  <a:lnTo>
                    <a:pt x="68439515" y="3012091"/>
                  </a:lnTo>
                  <a:lnTo>
                    <a:pt x="0" y="3012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2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8584297" cy="3156871"/>
            </a:xfrm>
            <a:custGeom>
              <a:avLst/>
              <a:gdLst/>
              <a:ahLst/>
              <a:cxnLst/>
              <a:rect l="l" t="t" r="r" b="b"/>
              <a:pathLst>
                <a:path w="68584297" h="3156871">
                  <a:moveTo>
                    <a:pt x="68439519" y="3012091"/>
                  </a:moveTo>
                  <a:lnTo>
                    <a:pt x="68584297" y="3012091"/>
                  </a:lnTo>
                  <a:lnTo>
                    <a:pt x="68584297" y="3156871"/>
                  </a:lnTo>
                  <a:lnTo>
                    <a:pt x="68439519" y="3156871"/>
                  </a:lnTo>
                  <a:lnTo>
                    <a:pt x="68439519" y="301209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12091"/>
                  </a:lnTo>
                  <a:lnTo>
                    <a:pt x="0" y="3012091"/>
                  </a:lnTo>
                  <a:lnTo>
                    <a:pt x="0" y="144780"/>
                  </a:lnTo>
                  <a:close/>
                  <a:moveTo>
                    <a:pt x="0" y="3012091"/>
                  </a:moveTo>
                  <a:lnTo>
                    <a:pt x="144780" y="3012091"/>
                  </a:lnTo>
                  <a:lnTo>
                    <a:pt x="144780" y="3156871"/>
                  </a:lnTo>
                  <a:lnTo>
                    <a:pt x="0" y="3156871"/>
                  </a:lnTo>
                  <a:lnTo>
                    <a:pt x="0" y="3012091"/>
                  </a:lnTo>
                  <a:close/>
                  <a:moveTo>
                    <a:pt x="68439519" y="144780"/>
                  </a:moveTo>
                  <a:lnTo>
                    <a:pt x="68584297" y="144780"/>
                  </a:lnTo>
                  <a:lnTo>
                    <a:pt x="68584297" y="3012091"/>
                  </a:lnTo>
                  <a:lnTo>
                    <a:pt x="68439519" y="3012091"/>
                  </a:lnTo>
                  <a:lnTo>
                    <a:pt x="68439519" y="144780"/>
                  </a:lnTo>
                  <a:close/>
                  <a:moveTo>
                    <a:pt x="144780" y="3012091"/>
                  </a:moveTo>
                  <a:lnTo>
                    <a:pt x="68439519" y="3012091"/>
                  </a:lnTo>
                  <a:lnTo>
                    <a:pt x="68439519" y="3156871"/>
                  </a:lnTo>
                  <a:lnTo>
                    <a:pt x="144780" y="3156871"/>
                  </a:lnTo>
                  <a:lnTo>
                    <a:pt x="144780" y="3012091"/>
                  </a:lnTo>
                  <a:close/>
                  <a:moveTo>
                    <a:pt x="68439519" y="0"/>
                  </a:moveTo>
                  <a:lnTo>
                    <a:pt x="68584297" y="0"/>
                  </a:lnTo>
                  <a:lnTo>
                    <a:pt x="68584297" y="144780"/>
                  </a:lnTo>
                  <a:lnTo>
                    <a:pt x="68439519" y="144780"/>
                  </a:lnTo>
                  <a:lnTo>
                    <a:pt x="6843951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8439519" y="0"/>
                  </a:lnTo>
                  <a:lnTo>
                    <a:pt x="6843951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110187" y="2042160"/>
            <a:ext cx="379520" cy="379520"/>
            <a:chOff x="0" y="0"/>
            <a:chExt cx="506027" cy="50602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0CB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2630554" y="2042160"/>
            <a:ext cx="379520" cy="379520"/>
            <a:chOff x="0" y="0"/>
            <a:chExt cx="506027" cy="50602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76A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3150921" y="2042160"/>
            <a:ext cx="379520" cy="379520"/>
            <a:chOff x="0" y="0"/>
            <a:chExt cx="506027" cy="50602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AC259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2411470" y="3557288"/>
            <a:ext cx="13320120" cy="134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spc="-142" dirty="0" err="1">
                <a:solidFill>
                  <a:srgbClr val="2B262E"/>
                </a:solidFill>
                <a:ea typeface="각진펜 Bold"/>
              </a:rPr>
              <a:t>감사합니다</a:t>
            </a:r>
            <a:r>
              <a:rPr lang="en-US" sz="9500" spc="-142" dirty="0">
                <a:solidFill>
                  <a:srgbClr val="2B262E"/>
                </a:solidFill>
                <a:ea typeface="각진펜 Bold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85410" y="5157712"/>
            <a:ext cx="12517180" cy="169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 err="1">
                <a:ea typeface="TDTD고딕M"/>
              </a:rPr>
              <a:t>참여자</a:t>
            </a:r>
            <a:r>
              <a:rPr lang="en-US" sz="3199" dirty="0">
                <a:ea typeface="TDTD고딕M"/>
              </a:rPr>
              <a:t> : 김현수 40%(</a:t>
            </a:r>
            <a:r>
              <a:rPr lang="en-US" sz="3199" dirty="0" err="1">
                <a:ea typeface="TDTD고딕M"/>
              </a:rPr>
              <a:t>주요</a:t>
            </a:r>
            <a:r>
              <a:rPr lang="en-US" sz="3199" dirty="0">
                <a:ea typeface="TDTD고딕M"/>
              </a:rPr>
              <a:t> </a:t>
            </a:r>
            <a:r>
              <a:rPr lang="en-US" sz="3199" dirty="0" err="1">
                <a:ea typeface="TDTD고딕M"/>
              </a:rPr>
              <a:t>프론트앤드</a:t>
            </a:r>
            <a:r>
              <a:rPr lang="en-US" sz="3199" dirty="0">
                <a:ea typeface="TDTD고딕M"/>
              </a:rPr>
              <a:t>), </a:t>
            </a:r>
            <a:r>
              <a:rPr lang="en-US" sz="3199" dirty="0" err="1">
                <a:ea typeface="TDTD고딕M"/>
              </a:rPr>
              <a:t>박정섭</a:t>
            </a:r>
            <a:r>
              <a:rPr lang="en-US" sz="3199" dirty="0">
                <a:ea typeface="TDTD고딕M"/>
              </a:rPr>
              <a:t> 40%(</a:t>
            </a:r>
            <a:r>
              <a:rPr lang="en-US" sz="3199" dirty="0" err="1">
                <a:ea typeface="TDTD고딕M"/>
              </a:rPr>
              <a:t>주요</a:t>
            </a:r>
            <a:r>
              <a:rPr lang="en-US" sz="3199" dirty="0">
                <a:ea typeface="TDTD고딕M"/>
              </a:rPr>
              <a:t> </a:t>
            </a:r>
            <a:r>
              <a:rPr lang="en-US" sz="3199" dirty="0" err="1">
                <a:ea typeface="TDTD고딕M"/>
              </a:rPr>
              <a:t>백앤드</a:t>
            </a:r>
            <a:r>
              <a:rPr lang="en-US" sz="3199" dirty="0">
                <a:ea typeface="TDTD고딕M"/>
              </a:rPr>
              <a:t>), </a:t>
            </a:r>
          </a:p>
          <a:p>
            <a:pPr algn="ctr">
              <a:lnSpc>
                <a:spcPts val="4479"/>
              </a:lnSpc>
            </a:pPr>
            <a:r>
              <a:rPr lang="en-US" sz="3199" dirty="0" err="1">
                <a:ea typeface="TDTD고딕M"/>
              </a:rPr>
              <a:t>김용현</a:t>
            </a:r>
            <a:r>
              <a:rPr lang="en-US" sz="3199" dirty="0">
                <a:ea typeface="TDTD고딕M"/>
              </a:rPr>
              <a:t> 10%(</a:t>
            </a:r>
            <a:r>
              <a:rPr lang="en-US" sz="3199" dirty="0" err="1">
                <a:ea typeface="TDTD고딕M"/>
              </a:rPr>
              <a:t>계정관리</a:t>
            </a:r>
            <a:r>
              <a:rPr lang="en-US" sz="3199" dirty="0">
                <a:ea typeface="TDTD고딕M"/>
              </a:rPr>
              <a:t>, </a:t>
            </a:r>
            <a:r>
              <a:rPr lang="en-US" sz="3199" dirty="0" err="1">
                <a:ea typeface="TDTD고딕M"/>
              </a:rPr>
              <a:t>데이터조사</a:t>
            </a:r>
            <a:r>
              <a:rPr lang="en-US" sz="3199" dirty="0">
                <a:ea typeface="TDTD고딕M"/>
              </a:rPr>
              <a:t>), </a:t>
            </a:r>
            <a:r>
              <a:rPr lang="en-US" sz="3199" dirty="0" err="1">
                <a:ea typeface="TDTD고딕M"/>
              </a:rPr>
              <a:t>서강식</a:t>
            </a:r>
            <a:r>
              <a:rPr lang="en-US" sz="3199" dirty="0">
                <a:ea typeface="TDTD고딕M"/>
              </a:rPr>
              <a:t> 10%(</a:t>
            </a:r>
            <a:r>
              <a:rPr lang="en-US" sz="3199" dirty="0" err="1">
                <a:ea typeface="TDTD고딕M"/>
              </a:rPr>
              <a:t>데이터</a:t>
            </a:r>
            <a:r>
              <a:rPr lang="en-US" sz="3199" dirty="0">
                <a:ea typeface="TDTD고딕M"/>
              </a:rPr>
              <a:t> </a:t>
            </a:r>
            <a:r>
              <a:rPr lang="en-US" sz="3199" dirty="0" err="1">
                <a:ea typeface="TDTD고딕M"/>
              </a:rPr>
              <a:t>자료</a:t>
            </a:r>
            <a:r>
              <a:rPr lang="en-US" sz="3199" dirty="0">
                <a:ea typeface="TDTD고딕M"/>
              </a:rPr>
              <a:t> </a:t>
            </a:r>
            <a:r>
              <a:rPr lang="en-US" sz="3199" dirty="0" err="1">
                <a:ea typeface="TDTD고딕M"/>
              </a:rPr>
              <a:t>준비</a:t>
            </a:r>
            <a:r>
              <a:rPr lang="en-US" sz="3199" dirty="0">
                <a:solidFill>
                  <a:srgbClr val="FFFFFF"/>
                </a:solidFill>
                <a:ea typeface="TDTD고딕M"/>
              </a:rPr>
              <a:t>)</a:t>
            </a:r>
          </a:p>
          <a:p>
            <a:pPr algn="ctr">
              <a:lnSpc>
                <a:spcPts val="4479"/>
              </a:lnSpc>
            </a:pPr>
            <a:r>
              <a:rPr lang="en-US" sz="3199" dirty="0">
                <a:latin typeface="TDTD고딕M"/>
              </a:rPr>
              <a:t>https://github.com/jpark10328/djangoproject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6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7128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4288"/>
            <a:ext cx="9968614" cy="8238423"/>
            <a:chOff x="0" y="0"/>
            <a:chExt cx="4616358" cy="3815125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4523648" cy="3722415"/>
            </a:xfrm>
            <a:custGeom>
              <a:avLst/>
              <a:gdLst/>
              <a:ahLst/>
              <a:cxnLst/>
              <a:rect l="l" t="t" r="r" b="b"/>
              <a:pathLst>
                <a:path w="4523648" h="3722415">
                  <a:moveTo>
                    <a:pt x="0" y="3667805"/>
                  </a:moveTo>
                  <a:lnTo>
                    <a:pt x="0" y="3722415"/>
                  </a:lnTo>
                  <a:lnTo>
                    <a:pt x="4523648" y="3722415"/>
                  </a:lnTo>
                  <a:lnTo>
                    <a:pt x="4523648" y="0"/>
                  </a:lnTo>
                  <a:lnTo>
                    <a:pt x="4469038" y="0"/>
                  </a:lnTo>
                  <a:lnTo>
                    <a:pt x="4469038" y="3667805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4549048" cy="3747815"/>
            </a:xfrm>
            <a:custGeom>
              <a:avLst/>
              <a:gdLst/>
              <a:ahLst/>
              <a:cxnLst/>
              <a:rect l="l" t="t" r="r" b="b"/>
              <a:pathLst>
                <a:path w="4549048" h="3747815">
                  <a:moveTo>
                    <a:pt x="4481738" y="0"/>
                  </a:moveTo>
                  <a:lnTo>
                    <a:pt x="4481738" y="12700"/>
                  </a:lnTo>
                  <a:lnTo>
                    <a:pt x="4536348" y="12700"/>
                  </a:lnTo>
                  <a:lnTo>
                    <a:pt x="4536348" y="3735115"/>
                  </a:lnTo>
                  <a:lnTo>
                    <a:pt x="12700" y="3735115"/>
                  </a:lnTo>
                  <a:lnTo>
                    <a:pt x="12700" y="3680505"/>
                  </a:lnTo>
                  <a:lnTo>
                    <a:pt x="0" y="3680505"/>
                  </a:lnTo>
                  <a:lnTo>
                    <a:pt x="0" y="3747815"/>
                  </a:lnTo>
                  <a:lnTo>
                    <a:pt x="4549048" y="3747815"/>
                  </a:lnTo>
                  <a:lnTo>
                    <a:pt x="4549048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4523648" cy="3722415"/>
            </a:xfrm>
            <a:custGeom>
              <a:avLst/>
              <a:gdLst/>
              <a:ahLst/>
              <a:cxnLst/>
              <a:rect l="l" t="t" r="r" b="b"/>
              <a:pathLst>
                <a:path w="4523648" h="3722415">
                  <a:moveTo>
                    <a:pt x="0" y="0"/>
                  </a:moveTo>
                  <a:lnTo>
                    <a:pt x="4523648" y="0"/>
                  </a:lnTo>
                  <a:lnTo>
                    <a:pt x="4523648" y="3722415"/>
                  </a:lnTo>
                  <a:lnTo>
                    <a:pt x="0" y="37224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549048" cy="3747815"/>
            </a:xfrm>
            <a:custGeom>
              <a:avLst/>
              <a:gdLst/>
              <a:ahLst/>
              <a:cxnLst/>
              <a:rect l="l" t="t" r="r" b="b"/>
              <a:pathLst>
                <a:path w="4549048" h="3747815">
                  <a:moveTo>
                    <a:pt x="80010" y="3747815"/>
                  </a:moveTo>
                  <a:lnTo>
                    <a:pt x="4549048" y="3747815"/>
                  </a:lnTo>
                  <a:lnTo>
                    <a:pt x="4549048" y="80010"/>
                  </a:lnTo>
                  <a:lnTo>
                    <a:pt x="4549048" y="67310"/>
                  </a:lnTo>
                  <a:lnTo>
                    <a:pt x="4549048" y="0"/>
                  </a:lnTo>
                  <a:lnTo>
                    <a:pt x="0" y="0"/>
                  </a:lnTo>
                  <a:lnTo>
                    <a:pt x="0" y="3747815"/>
                  </a:lnTo>
                  <a:lnTo>
                    <a:pt x="67310" y="3747815"/>
                  </a:lnTo>
                  <a:lnTo>
                    <a:pt x="80010" y="3747815"/>
                  </a:lnTo>
                  <a:close/>
                  <a:moveTo>
                    <a:pt x="12700" y="12700"/>
                  </a:moveTo>
                  <a:lnTo>
                    <a:pt x="4536348" y="12700"/>
                  </a:lnTo>
                  <a:lnTo>
                    <a:pt x="4536348" y="3735115"/>
                  </a:lnTo>
                  <a:lnTo>
                    <a:pt x="12700" y="3735115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56652" y="3083108"/>
            <a:ext cx="8512710" cy="5319850"/>
            <a:chOff x="0" y="0"/>
            <a:chExt cx="40871756" cy="25541998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40726977" cy="25397218"/>
            </a:xfrm>
            <a:custGeom>
              <a:avLst/>
              <a:gdLst/>
              <a:ahLst/>
              <a:cxnLst/>
              <a:rect l="l" t="t" r="r" b="b"/>
              <a:pathLst>
                <a:path w="40726977" h="25397218">
                  <a:moveTo>
                    <a:pt x="0" y="0"/>
                  </a:moveTo>
                  <a:lnTo>
                    <a:pt x="40726977" y="0"/>
                  </a:lnTo>
                  <a:lnTo>
                    <a:pt x="40726977" y="25397218"/>
                  </a:lnTo>
                  <a:lnTo>
                    <a:pt x="0" y="25397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5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40871756" cy="25541998"/>
            </a:xfrm>
            <a:custGeom>
              <a:avLst/>
              <a:gdLst/>
              <a:ahLst/>
              <a:cxnLst/>
              <a:rect l="l" t="t" r="r" b="b"/>
              <a:pathLst>
                <a:path w="40871756" h="25541998">
                  <a:moveTo>
                    <a:pt x="40726975" y="25397219"/>
                  </a:moveTo>
                  <a:lnTo>
                    <a:pt x="40871756" y="25397219"/>
                  </a:lnTo>
                  <a:lnTo>
                    <a:pt x="40871756" y="25541998"/>
                  </a:lnTo>
                  <a:lnTo>
                    <a:pt x="40726975" y="25541998"/>
                  </a:lnTo>
                  <a:lnTo>
                    <a:pt x="40726975" y="2539721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397219"/>
                  </a:lnTo>
                  <a:lnTo>
                    <a:pt x="0" y="25397219"/>
                  </a:lnTo>
                  <a:lnTo>
                    <a:pt x="0" y="144780"/>
                  </a:lnTo>
                  <a:close/>
                  <a:moveTo>
                    <a:pt x="0" y="25397219"/>
                  </a:moveTo>
                  <a:lnTo>
                    <a:pt x="144780" y="25397219"/>
                  </a:lnTo>
                  <a:lnTo>
                    <a:pt x="144780" y="25541998"/>
                  </a:lnTo>
                  <a:lnTo>
                    <a:pt x="0" y="25541998"/>
                  </a:lnTo>
                  <a:lnTo>
                    <a:pt x="0" y="25397217"/>
                  </a:lnTo>
                  <a:close/>
                  <a:moveTo>
                    <a:pt x="40726975" y="144780"/>
                  </a:moveTo>
                  <a:lnTo>
                    <a:pt x="40871756" y="144780"/>
                  </a:lnTo>
                  <a:lnTo>
                    <a:pt x="40871756" y="25397219"/>
                  </a:lnTo>
                  <a:lnTo>
                    <a:pt x="40726975" y="25397219"/>
                  </a:lnTo>
                  <a:lnTo>
                    <a:pt x="40726975" y="144780"/>
                  </a:lnTo>
                  <a:close/>
                  <a:moveTo>
                    <a:pt x="144780" y="25397219"/>
                  </a:moveTo>
                  <a:lnTo>
                    <a:pt x="40726975" y="25397219"/>
                  </a:lnTo>
                  <a:lnTo>
                    <a:pt x="40726975" y="25541998"/>
                  </a:lnTo>
                  <a:lnTo>
                    <a:pt x="144780" y="25541998"/>
                  </a:lnTo>
                  <a:lnTo>
                    <a:pt x="144780" y="25397217"/>
                  </a:lnTo>
                  <a:close/>
                  <a:moveTo>
                    <a:pt x="40726975" y="0"/>
                  </a:moveTo>
                  <a:lnTo>
                    <a:pt x="40871756" y="0"/>
                  </a:lnTo>
                  <a:lnTo>
                    <a:pt x="40871756" y="144780"/>
                  </a:lnTo>
                  <a:lnTo>
                    <a:pt x="40726975" y="144780"/>
                  </a:lnTo>
                  <a:lnTo>
                    <a:pt x="4072697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0726975" y="0"/>
                  </a:lnTo>
                  <a:lnTo>
                    <a:pt x="4072697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608728" y="2195745"/>
            <a:ext cx="5650572" cy="5895511"/>
            <a:chOff x="0" y="0"/>
            <a:chExt cx="2616719" cy="2730147"/>
          </a:xfrm>
        </p:grpSpPr>
        <p:sp>
          <p:nvSpPr>
            <p:cNvPr id="13" name="Freeform 13"/>
            <p:cNvSpPr/>
            <p:nvPr/>
          </p:nvSpPr>
          <p:spPr>
            <a:xfrm>
              <a:off x="80010" y="80010"/>
              <a:ext cx="2524009" cy="2637437"/>
            </a:xfrm>
            <a:custGeom>
              <a:avLst/>
              <a:gdLst/>
              <a:ahLst/>
              <a:cxnLst/>
              <a:rect l="l" t="t" r="r" b="b"/>
              <a:pathLst>
                <a:path w="2524009" h="2637437">
                  <a:moveTo>
                    <a:pt x="0" y="2582827"/>
                  </a:moveTo>
                  <a:lnTo>
                    <a:pt x="0" y="2637437"/>
                  </a:lnTo>
                  <a:lnTo>
                    <a:pt x="2524009" y="2637437"/>
                  </a:lnTo>
                  <a:lnTo>
                    <a:pt x="2524009" y="0"/>
                  </a:lnTo>
                  <a:lnTo>
                    <a:pt x="2469399" y="0"/>
                  </a:lnTo>
                  <a:lnTo>
                    <a:pt x="2469399" y="2582827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7310" y="67310"/>
              <a:ext cx="2549409" cy="2662837"/>
            </a:xfrm>
            <a:custGeom>
              <a:avLst/>
              <a:gdLst/>
              <a:ahLst/>
              <a:cxnLst/>
              <a:rect l="l" t="t" r="r" b="b"/>
              <a:pathLst>
                <a:path w="2549409" h="2662837">
                  <a:moveTo>
                    <a:pt x="2482099" y="0"/>
                  </a:moveTo>
                  <a:lnTo>
                    <a:pt x="2482099" y="12700"/>
                  </a:lnTo>
                  <a:lnTo>
                    <a:pt x="2536709" y="12700"/>
                  </a:lnTo>
                  <a:lnTo>
                    <a:pt x="2536709" y="2650137"/>
                  </a:lnTo>
                  <a:lnTo>
                    <a:pt x="12700" y="2650137"/>
                  </a:lnTo>
                  <a:lnTo>
                    <a:pt x="12700" y="2595527"/>
                  </a:lnTo>
                  <a:lnTo>
                    <a:pt x="0" y="2595527"/>
                  </a:lnTo>
                  <a:lnTo>
                    <a:pt x="0" y="2662837"/>
                  </a:lnTo>
                  <a:lnTo>
                    <a:pt x="2549409" y="2662837"/>
                  </a:lnTo>
                  <a:lnTo>
                    <a:pt x="2549409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2700" y="12700"/>
              <a:ext cx="2524009" cy="2637437"/>
            </a:xfrm>
            <a:custGeom>
              <a:avLst/>
              <a:gdLst/>
              <a:ahLst/>
              <a:cxnLst/>
              <a:rect l="l" t="t" r="r" b="b"/>
              <a:pathLst>
                <a:path w="2524009" h="2637437">
                  <a:moveTo>
                    <a:pt x="0" y="0"/>
                  </a:moveTo>
                  <a:lnTo>
                    <a:pt x="2524009" y="0"/>
                  </a:lnTo>
                  <a:lnTo>
                    <a:pt x="2524009" y="2637437"/>
                  </a:lnTo>
                  <a:lnTo>
                    <a:pt x="0" y="26374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2549409" cy="2662837"/>
            </a:xfrm>
            <a:custGeom>
              <a:avLst/>
              <a:gdLst/>
              <a:ahLst/>
              <a:cxnLst/>
              <a:rect l="l" t="t" r="r" b="b"/>
              <a:pathLst>
                <a:path w="2549409" h="2662837">
                  <a:moveTo>
                    <a:pt x="80010" y="2662837"/>
                  </a:moveTo>
                  <a:lnTo>
                    <a:pt x="2549409" y="2662837"/>
                  </a:lnTo>
                  <a:lnTo>
                    <a:pt x="2549409" y="80010"/>
                  </a:lnTo>
                  <a:lnTo>
                    <a:pt x="2549409" y="67310"/>
                  </a:lnTo>
                  <a:lnTo>
                    <a:pt x="2549409" y="0"/>
                  </a:lnTo>
                  <a:lnTo>
                    <a:pt x="0" y="0"/>
                  </a:lnTo>
                  <a:lnTo>
                    <a:pt x="0" y="2662837"/>
                  </a:lnTo>
                  <a:lnTo>
                    <a:pt x="67310" y="2662837"/>
                  </a:lnTo>
                  <a:lnTo>
                    <a:pt x="80010" y="2662837"/>
                  </a:lnTo>
                  <a:close/>
                  <a:moveTo>
                    <a:pt x="12700" y="12700"/>
                  </a:moveTo>
                  <a:lnTo>
                    <a:pt x="2536709" y="12700"/>
                  </a:lnTo>
                  <a:lnTo>
                    <a:pt x="2536709" y="2650137"/>
                  </a:lnTo>
                  <a:lnTo>
                    <a:pt x="12700" y="2650137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608728" y="2195745"/>
            <a:ext cx="5506437" cy="702962"/>
            <a:chOff x="0" y="0"/>
            <a:chExt cx="26437847" cy="3375104"/>
          </a:xfrm>
        </p:grpSpPr>
        <p:sp>
          <p:nvSpPr>
            <p:cNvPr id="18" name="Freeform 18"/>
            <p:cNvSpPr/>
            <p:nvPr/>
          </p:nvSpPr>
          <p:spPr>
            <a:xfrm>
              <a:off x="72390" y="72390"/>
              <a:ext cx="26293067" cy="3230324"/>
            </a:xfrm>
            <a:custGeom>
              <a:avLst/>
              <a:gdLst/>
              <a:ahLst/>
              <a:cxnLst/>
              <a:rect l="l" t="t" r="r" b="b"/>
              <a:pathLst>
                <a:path w="26293067" h="3230324">
                  <a:moveTo>
                    <a:pt x="0" y="0"/>
                  </a:moveTo>
                  <a:lnTo>
                    <a:pt x="26293067" y="0"/>
                  </a:lnTo>
                  <a:lnTo>
                    <a:pt x="26293067" y="3230324"/>
                  </a:lnTo>
                  <a:lnTo>
                    <a:pt x="0" y="3230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2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6437847" cy="3375104"/>
            </a:xfrm>
            <a:custGeom>
              <a:avLst/>
              <a:gdLst/>
              <a:ahLst/>
              <a:cxnLst/>
              <a:rect l="l" t="t" r="r" b="b"/>
              <a:pathLst>
                <a:path w="26437847" h="3375104">
                  <a:moveTo>
                    <a:pt x="26293068" y="3230324"/>
                  </a:moveTo>
                  <a:lnTo>
                    <a:pt x="26437847" y="3230324"/>
                  </a:lnTo>
                  <a:lnTo>
                    <a:pt x="26437847" y="3375104"/>
                  </a:lnTo>
                  <a:lnTo>
                    <a:pt x="26293068" y="3375104"/>
                  </a:lnTo>
                  <a:lnTo>
                    <a:pt x="26293068" y="323032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230324"/>
                  </a:lnTo>
                  <a:lnTo>
                    <a:pt x="0" y="3230324"/>
                  </a:lnTo>
                  <a:lnTo>
                    <a:pt x="0" y="144780"/>
                  </a:lnTo>
                  <a:close/>
                  <a:moveTo>
                    <a:pt x="0" y="3230324"/>
                  </a:moveTo>
                  <a:lnTo>
                    <a:pt x="144780" y="3230324"/>
                  </a:lnTo>
                  <a:lnTo>
                    <a:pt x="144780" y="3375104"/>
                  </a:lnTo>
                  <a:lnTo>
                    <a:pt x="0" y="3375104"/>
                  </a:lnTo>
                  <a:lnTo>
                    <a:pt x="0" y="3230324"/>
                  </a:lnTo>
                  <a:close/>
                  <a:moveTo>
                    <a:pt x="26293068" y="144780"/>
                  </a:moveTo>
                  <a:lnTo>
                    <a:pt x="26437847" y="144780"/>
                  </a:lnTo>
                  <a:lnTo>
                    <a:pt x="26437847" y="3230324"/>
                  </a:lnTo>
                  <a:lnTo>
                    <a:pt x="26293068" y="3230324"/>
                  </a:lnTo>
                  <a:lnTo>
                    <a:pt x="26293068" y="144780"/>
                  </a:lnTo>
                  <a:close/>
                  <a:moveTo>
                    <a:pt x="144780" y="3230324"/>
                  </a:moveTo>
                  <a:lnTo>
                    <a:pt x="26293068" y="3230324"/>
                  </a:lnTo>
                  <a:lnTo>
                    <a:pt x="26293068" y="3375104"/>
                  </a:lnTo>
                  <a:lnTo>
                    <a:pt x="144780" y="3375104"/>
                  </a:lnTo>
                  <a:lnTo>
                    <a:pt x="144780" y="3230324"/>
                  </a:lnTo>
                  <a:close/>
                  <a:moveTo>
                    <a:pt x="26293068" y="0"/>
                  </a:moveTo>
                  <a:lnTo>
                    <a:pt x="26437847" y="0"/>
                  </a:lnTo>
                  <a:lnTo>
                    <a:pt x="26437847" y="144780"/>
                  </a:lnTo>
                  <a:lnTo>
                    <a:pt x="26293068" y="144780"/>
                  </a:lnTo>
                  <a:lnTo>
                    <a:pt x="2629306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6293068" y="0"/>
                  </a:lnTo>
                  <a:lnTo>
                    <a:pt x="2629306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968885" y="3627144"/>
            <a:ext cx="8142178" cy="401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설계/기획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조사/데이터 준비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웹사이트 구축(프론트/백)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디자인 작업</a:t>
            </a:r>
          </a:p>
          <a:p>
            <a:pPr>
              <a:lnSpc>
                <a:spcPts val="6400"/>
              </a:lnSpc>
            </a:pPr>
            <a:endParaRPr lang="en-US" sz="4000">
              <a:solidFill>
                <a:srgbClr val="2B262E"/>
              </a:solidFill>
              <a:ea typeface="TDTD고딕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18942" y="1498571"/>
            <a:ext cx="8988131" cy="114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8000" spc="-120">
                <a:solidFill>
                  <a:srgbClr val="2B262E"/>
                </a:solidFill>
                <a:ea typeface="각진펜"/>
              </a:rPr>
              <a:t>프로젝트 개요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827612" y="2357466"/>
            <a:ext cx="379520" cy="379520"/>
            <a:chOff x="0" y="0"/>
            <a:chExt cx="506027" cy="50602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0CB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2347979" y="2357466"/>
            <a:ext cx="379520" cy="379520"/>
            <a:chOff x="0" y="0"/>
            <a:chExt cx="506027" cy="50602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76A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12868347" y="2357466"/>
            <a:ext cx="379520" cy="379520"/>
            <a:chOff x="0" y="0"/>
            <a:chExt cx="506027" cy="506027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506027" cy="506027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34461" y="34461"/>
              <a:ext cx="437105" cy="43710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AC259"/>
              </a:solidFill>
            </p:spPr>
          </p:sp>
        </p:grpSp>
      </p:grpSp>
      <p:grpSp>
        <p:nvGrpSpPr>
          <p:cNvPr id="37" name="Group 37"/>
          <p:cNvGrpSpPr/>
          <p:nvPr/>
        </p:nvGrpSpPr>
        <p:grpSpPr>
          <a:xfrm>
            <a:off x="1518942" y="2898706"/>
            <a:ext cx="899887" cy="899887"/>
            <a:chOff x="0" y="0"/>
            <a:chExt cx="1199850" cy="1199850"/>
          </a:xfrm>
        </p:grpSpPr>
        <p:sp>
          <p:nvSpPr>
            <p:cNvPr id="38" name="AutoShape 38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0" name="Group 40"/>
          <p:cNvGrpSpPr/>
          <p:nvPr/>
        </p:nvGrpSpPr>
        <p:grpSpPr>
          <a:xfrm rot="5400000">
            <a:off x="9607185" y="2898706"/>
            <a:ext cx="899887" cy="899887"/>
            <a:chOff x="0" y="0"/>
            <a:chExt cx="1199850" cy="1199850"/>
          </a:xfrm>
        </p:grpSpPr>
        <p:sp>
          <p:nvSpPr>
            <p:cNvPr id="41" name="AutoShape 41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3" name="Group 43"/>
          <p:cNvGrpSpPr/>
          <p:nvPr/>
        </p:nvGrpSpPr>
        <p:grpSpPr>
          <a:xfrm rot="-10800000">
            <a:off x="9599155" y="7761664"/>
            <a:ext cx="899887" cy="899887"/>
            <a:chOff x="0" y="0"/>
            <a:chExt cx="1199850" cy="1199850"/>
          </a:xfrm>
        </p:grpSpPr>
        <p:sp>
          <p:nvSpPr>
            <p:cNvPr id="44" name="AutoShape 44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6" name="Group 46"/>
          <p:cNvGrpSpPr/>
          <p:nvPr/>
        </p:nvGrpSpPr>
        <p:grpSpPr>
          <a:xfrm rot="-5400000">
            <a:off x="1518942" y="7761664"/>
            <a:ext cx="899887" cy="899887"/>
            <a:chOff x="0" y="0"/>
            <a:chExt cx="1199850" cy="1199850"/>
          </a:xfrm>
        </p:grpSpPr>
        <p:sp>
          <p:nvSpPr>
            <p:cNvPr id="47" name="AutoShape 47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9" name="TextBox 49"/>
          <p:cNvSpPr txBox="1"/>
          <p:nvPr/>
        </p:nvSpPr>
        <p:spPr>
          <a:xfrm>
            <a:off x="12195036" y="2236076"/>
            <a:ext cx="5506437" cy="57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2B262E"/>
                </a:solidFill>
                <a:ea typeface="TDTD고딕M"/>
              </a:rPr>
              <a:t>프로젝트 계기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665930" y="3177200"/>
            <a:ext cx="5392033" cy="401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 dirty="0" err="1">
                <a:solidFill>
                  <a:srgbClr val="2B262E"/>
                </a:solidFill>
                <a:ea typeface="TDTD고딕M"/>
              </a:rPr>
              <a:t>판데믹</a:t>
            </a:r>
            <a:r>
              <a:rPr lang="en-US" sz="4000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4000" dirty="0" err="1">
                <a:solidFill>
                  <a:srgbClr val="2B262E"/>
                </a:solidFill>
                <a:ea typeface="TDTD고딕M"/>
              </a:rPr>
              <a:t>완화로</a:t>
            </a:r>
            <a:r>
              <a:rPr lang="en-US" sz="4000" dirty="0">
                <a:solidFill>
                  <a:srgbClr val="2B262E"/>
                </a:solidFill>
                <a:ea typeface="TDTD고딕M"/>
              </a:rPr>
              <a:t>        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 dirty="0" err="1">
                <a:solidFill>
                  <a:srgbClr val="2B262E"/>
                </a:solidFill>
                <a:ea typeface="TDTD고딕M"/>
              </a:rPr>
              <a:t>여행수요</a:t>
            </a:r>
            <a:r>
              <a:rPr lang="en-US" sz="4000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4000" dirty="0" err="1">
                <a:solidFill>
                  <a:srgbClr val="2B262E"/>
                </a:solidFill>
                <a:ea typeface="TDTD고딕M"/>
              </a:rPr>
              <a:t>증가</a:t>
            </a:r>
            <a:endParaRPr lang="en-US" sz="4000" dirty="0">
              <a:solidFill>
                <a:srgbClr val="2B262E"/>
              </a:solidFill>
              <a:ea typeface="TDTD고딕M"/>
            </a:endParaRP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 dirty="0" err="1">
                <a:solidFill>
                  <a:srgbClr val="2B262E"/>
                </a:solidFill>
                <a:ea typeface="TDTD고딕M"/>
              </a:rPr>
              <a:t>숙소</a:t>
            </a:r>
            <a:r>
              <a:rPr lang="en-US" sz="4000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4000" dirty="0" err="1">
                <a:solidFill>
                  <a:srgbClr val="2B262E"/>
                </a:solidFill>
                <a:ea typeface="TDTD고딕M"/>
              </a:rPr>
              <a:t>검색</a:t>
            </a:r>
            <a:r>
              <a:rPr lang="en-US" sz="4000" dirty="0">
                <a:solidFill>
                  <a:srgbClr val="2B262E"/>
                </a:solidFill>
                <a:ea typeface="TDTD고딕M"/>
              </a:rPr>
              <a:t> 및           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 dirty="0" err="1">
                <a:solidFill>
                  <a:srgbClr val="2B262E"/>
                </a:solidFill>
                <a:ea typeface="TDTD고딕M"/>
              </a:rPr>
              <a:t>관련정보</a:t>
            </a:r>
            <a:r>
              <a:rPr lang="en-US" sz="4000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4000" dirty="0" err="1">
                <a:solidFill>
                  <a:srgbClr val="2B262E"/>
                </a:solidFill>
                <a:ea typeface="TDTD고딕M"/>
              </a:rPr>
              <a:t>공유</a:t>
            </a:r>
            <a:r>
              <a:rPr lang="en-US" sz="4000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4000" dirty="0" err="1">
                <a:solidFill>
                  <a:srgbClr val="2B262E"/>
                </a:solidFill>
                <a:ea typeface="TDTD고딕M"/>
              </a:rPr>
              <a:t>목표</a:t>
            </a:r>
            <a:endParaRPr lang="en-US" sz="4000" dirty="0">
              <a:solidFill>
                <a:srgbClr val="2B262E"/>
              </a:solidFill>
              <a:ea typeface="TDTD고딕M"/>
            </a:endParaRPr>
          </a:p>
          <a:p>
            <a:pPr>
              <a:lnSpc>
                <a:spcPts val="6400"/>
              </a:lnSpc>
            </a:pPr>
            <a:endParaRPr lang="en-US" sz="4000" dirty="0">
              <a:solidFill>
                <a:srgbClr val="2B262E"/>
              </a:solidFill>
              <a:ea typeface="TDTD고딕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7128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4288"/>
            <a:ext cx="16230600" cy="8238423"/>
            <a:chOff x="0" y="0"/>
            <a:chExt cx="7516216" cy="3815125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7423506" cy="3722415"/>
            </a:xfrm>
            <a:custGeom>
              <a:avLst/>
              <a:gdLst/>
              <a:ahLst/>
              <a:cxnLst/>
              <a:rect l="l" t="t" r="r" b="b"/>
              <a:pathLst>
                <a:path w="7423506" h="3722415">
                  <a:moveTo>
                    <a:pt x="0" y="3667805"/>
                  </a:moveTo>
                  <a:lnTo>
                    <a:pt x="0" y="3722415"/>
                  </a:lnTo>
                  <a:lnTo>
                    <a:pt x="7423506" y="3722415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3667805"/>
                  </a:lnTo>
                  <a:close/>
                </a:path>
              </a:pathLst>
            </a:custGeom>
            <a:solidFill>
              <a:srgbClr val="F5863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7448906" cy="3747815"/>
            </a:xfrm>
            <a:custGeom>
              <a:avLst/>
              <a:gdLst/>
              <a:ahLst/>
              <a:cxnLst/>
              <a:rect l="l" t="t" r="r" b="b"/>
              <a:pathLst>
                <a:path w="7448906" h="3747815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3735115"/>
                  </a:lnTo>
                  <a:lnTo>
                    <a:pt x="12700" y="3735115"/>
                  </a:lnTo>
                  <a:lnTo>
                    <a:pt x="12700" y="3680505"/>
                  </a:lnTo>
                  <a:lnTo>
                    <a:pt x="0" y="3680505"/>
                  </a:lnTo>
                  <a:lnTo>
                    <a:pt x="0" y="3747815"/>
                  </a:lnTo>
                  <a:lnTo>
                    <a:pt x="7448906" y="3747815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7423506" cy="3722415"/>
            </a:xfrm>
            <a:custGeom>
              <a:avLst/>
              <a:gdLst/>
              <a:ahLst/>
              <a:cxnLst/>
              <a:rect l="l" t="t" r="r" b="b"/>
              <a:pathLst>
                <a:path w="7423506" h="3722415">
                  <a:moveTo>
                    <a:pt x="0" y="0"/>
                  </a:moveTo>
                  <a:lnTo>
                    <a:pt x="7423506" y="0"/>
                  </a:lnTo>
                  <a:lnTo>
                    <a:pt x="7423506" y="3722415"/>
                  </a:lnTo>
                  <a:lnTo>
                    <a:pt x="0" y="37224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448906" cy="3747815"/>
            </a:xfrm>
            <a:custGeom>
              <a:avLst/>
              <a:gdLst/>
              <a:ahLst/>
              <a:cxnLst/>
              <a:rect l="l" t="t" r="r" b="b"/>
              <a:pathLst>
                <a:path w="7448906" h="3747815">
                  <a:moveTo>
                    <a:pt x="80010" y="3747815"/>
                  </a:moveTo>
                  <a:lnTo>
                    <a:pt x="7448906" y="3747815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3747815"/>
                  </a:lnTo>
                  <a:lnTo>
                    <a:pt x="67310" y="3747815"/>
                  </a:lnTo>
                  <a:lnTo>
                    <a:pt x="80010" y="3747815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3735115"/>
                  </a:lnTo>
                  <a:lnTo>
                    <a:pt x="12700" y="3735115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997314" y="3083108"/>
            <a:ext cx="5381340" cy="5319850"/>
            <a:chOff x="0" y="0"/>
            <a:chExt cx="25837223" cy="25541998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25692444" cy="25397218"/>
            </a:xfrm>
            <a:custGeom>
              <a:avLst/>
              <a:gdLst/>
              <a:ahLst/>
              <a:cxnLst/>
              <a:rect l="l" t="t" r="r" b="b"/>
              <a:pathLst>
                <a:path w="25692444" h="25397218">
                  <a:moveTo>
                    <a:pt x="0" y="0"/>
                  </a:moveTo>
                  <a:lnTo>
                    <a:pt x="25692444" y="0"/>
                  </a:lnTo>
                  <a:lnTo>
                    <a:pt x="25692444" y="25397218"/>
                  </a:lnTo>
                  <a:lnTo>
                    <a:pt x="0" y="25397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3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5837223" cy="25541998"/>
            </a:xfrm>
            <a:custGeom>
              <a:avLst/>
              <a:gdLst/>
              <a:ahLst/>
              <a:cxnLst/>
              <a:rect l="l" t="t" r="r" b="b"/>
              <a:pathLst>
                <a:path w="25837223" h="25541998">
                  <a:moveTo>
                    <a:pt x="25692444" y="25397219"/>
                  </a:moveTo>
                  <a:lnTo>
                    <a:pt x="25837223" y="25397219"/>
                  </a:lnTo>
                  <a:lnTo>
                    <a:pt x="25837223" y="25541998"/>
                  </a:lnTo>
                  <a:lnTo>
                    <a:pt x="25692444" y="25541998"/>
                  </a:lnTo>
                  <a:lnTo>
                    <a:pt x="25692444" y="2539721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397219"/>
                  </a:lnTo>
                  <a:lnTo>
                    <a:pt x="0" y="25397219"/>
                  </a:lnTo>
                  <a:lnTo>
                    <a:pt x="0" y="144780"/>
                  </a:lnTo>
                  <a:close/>
                  <a:moveTo>
                    <a:pt x="0" y="25397219"/>
                  </a:moveTo>
                  <a:lnTo>
                    <a:pt x="144780" y="25397219"/>
                  </a:lnTo>
                  <a:lnTo>
                    <a:pt x="144780" y="25541998"/>
                  </a:lnTo>
                  <a:lnTo>
                    <a:pt x="0" y="25541998"/>
                  </a:lnTo>
                  <a:lnTo>
                    <a:pt x="0" y="25397217"/>
                  </a:lnTo>
                  <a:close/>
                  <a:moveTo>
                    <a:pt x="25692444" y="144780"/>
                  </a:moveTo>
                  <a:lnTo>
                    <a:pt x="25837223" y="144780"/>
                  </a:lnTo>
                  <a:lnTo>
                    <a:pt x="25837223" y="25397219"/>
                  </a:lnTo>
                  <a:lnTo>
                    <a:pt x="25692444" y="25397219"/>
                  </a:lnTo>
                  <a:lnTo>
                    <a:pt x="25692444" y="144780"/>
                  </a:lnTo>
                  <a:close/>
                  <a:moveTo>
                    <a:pt x="144780" y="25397219"/>
                  </a:moveTo>
                  <a:lnTo>
                    <a:pt x="25692444" y="25397219"/>
                  </a:lnTo>
                  <a:lnTo>
                    <a:pt x="25692444" y="25541998"/>
                  </a:lnTo>
                  <a:lnTo>
                    <a:pt x="144780" y="25541998"/>
                  </a:lnTo>
                  <a:lnTo>
                    <a:pt x="144780" y="25397217"/>
                  </a:lnTo>
                  <a:close/>
                  <a:moveTo>
                    <a:pt x="25692444" y="0"/>
                  </a:moveTo>
                  <a:lnTo>
                    <a:pt x="25837223" y="0"/>
                  </a:lnTo>
                  <a:lnTo>
                    <a:pt x="25837223" y="144780"/>
                  </a:lnTo>
                  <a:lnTo>
                    <a:pt x="25692444" y="144780"/>
                  </a:lnTo>
                  <a:lnTo>
                    <a:pt x="2569244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5692444" y="0"/>
                  </a:lnTo>
                  <a:lnTo>
                    <a:pt x="2569244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56652" y="3083108"/>
            <a:ext cx="8512710" cy="5319850"/>
            <a:chOff x="0" y="0"/>
            <a:chExt cx="40871756" cy="25541998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40726977" cy="25397218"/>
            </a:xfrm>
            <a:custGeom>
              <a:avLst/>
              <a:gdLst/>
              <a:ahLst/>
              <a:cxnLst/>
              <a:rect l="l" t="t" r="r" b="b"/>
              <a:pathLst>
                <a:path w="40726977" h="25397218">
                  <a:moveTo>
                    <a:pt x="0" y="0"/>
                  </a:moveTo>
                  <a:lnTo>
                    <a:pt x="40726977" y="0"/>
                  </a:lnTo>
                  <a:lnTo>
                    <a:pt x="40726977" y="25397218"/>
                  </a:lnTo>
                  <a:lnTo>
                    <a:pt x="0" y="25397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5A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40871756" cy="25541998"/>
            </a:xfrm>
            <a:custGeom>
              <a:avLst/>
              <a:gdLst/>
              <a:ahLst/>
              <a:cxnLst/>
              <a:rect l="l" t="t" r="r" b="b"/>
              <a:pathLst>
                <a:path w="40871756" h="25541998">
                  <a:moveTo>
                    <a:pt x="40726975" y="25397219"/>
                  </a:moveTo>
                  <a:lnTo>
                    <a:pt x="40871756" y="25397219"/>
                  </a:lnTo>
                  <a:lnTo>
                    <a:pt x="40871756" y="25541998"/>
                  </a:lnTo>
                  <a:lnTo>
                    <a:pt x="40726975" y="25541998"/>
                  </a:lnTo>
                  <a:lnTo>
                    <a:pt x="40726975" y="2539721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397219"/>
                  </a:lnTo>
                  <a:lnTo>
                    <a:pt x="0" y="25397219"/>
                  </a:lnTo>
                  <a:lnTo>
                    <a:pt x="0" y="144780"/>
                  </a:lnTo>
                  <a:close/>
                  <a:moveTo>
                    <a:pt x="0" y="25397219"/>
                  </a:moveTo>
                  <a:lnTo>
                    <a:pt x="144780" y="25397219"/>
                  </a:lnTo>
                  <a:lnTo>
                    <a:pt x="144780" y="25541998"/>
                  </a:lnTo>
                  <a:lnTo>
                    <a:pt x="0" y="25541998"/>
                  </a:lnTo>
                  <a:lnTo>
                    <a:pt x="0" y="25397217"/>
                  </a:lnTo>
                  <a:close/>
                  <a:moveTo>
                    <a:pt x="40726975" y="144780"/>
                  </a:moveTo>
                  <a:lnTo>
                    <a:pt x="40871756" y="144780"/>
                  </a:lnTo>
                  <a:lnTo>
                    <a:pt x="40871756" y="25397219"/>
                  </a:lnTo>
                  <a:lnTo>
                    <a:pt x="40726975" y="25397219"/>
                  </a:lnTo>
                  <a:lnTo>
                    <a:pt x="40726975" y="144780"/>
                  </a:lnTo>
                  <a:close/>
                  <a:moveTo>
                    <a:pt x="144780" y="25397219"/>
                  </a:moveTo>
                  <a:lnTo>
                    <a:pt x="40726975" y="25397219"/>
                  </a:lnTo>
                  <a:lnTo>
                    <a:pt x="40726975" y="25541998"/>
                  </a:lnTo>
                  <a:lnTo>
                    <a:pt x="144780" y="25541998"/>
                  </a:lnTo>
                  <a:lnTo>
                    <a:pt x="144780" y="25397217"/>
                  </a:lnTo>
                  <a:close/>
                  <a:moveTo>
                    <a:pt x="40726975" y="0"/>
                  </a:moveTo>
                  <a:lnTo>
                    <a:pt x="40871756" y="0"/>
                  </a:lnTo>
                  <a:lnTo>
                    <a:pt x="40871756" y="144780"/>
                  </a:lnTo>
                  <a:lnTo>
                    <a:pt x="40726975" y="144780"/>
                  </a:lnTo>
                  <a:lnTo>
                    <a:pt x="4072697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0726975" y="0"/>
                  </a:lnTo>
                  <a:lnTo>
                    <a:pt x="4072697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756652" y="3953611"/>
            <a:ext cx="8512710" cy="401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회원 관리 : 가입, 수정, 소셜연동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검색 : 지역, 날짜, 가격 + ...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숙소 관리 : 사업자/회원 구분 ...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커뮤니티 : 게시판(숙소홍보, 리뷰)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여행정보 : API활용 (여행정보, 지도)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90887" y="1498571"/>
            <a:ext cx="14306226" cy="114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8000" spc="-120">
                <a:solidFill>
                  <a:srgbClr val="2B262E"/>
                </a:solidFill>
                <a:ea typeface="각진펜 Bold"/>
              </a:rPr>
              <a:t>설계 / 기획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18942" y="2870131"/>
            <a:ext cx="899887" cy="899887"/>
            <a:chOff x="0" y="0"/>
            <a:chExt cx="1199850" cy="119985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1518942" y="7761664"/>
            <a:ext cx="899887" cy="899887"/>
            <a:chOff x="0" y="0"/>
            <a:chExt cx="1199850" cy="1199850"/>
          </a:xfrm>
        </p:grpSpPr>
        <p:sp>
          <p:nvSpPr>
            <p:cNvPr id="21" name="AutoShape 21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3" name="Group 23"/>
          <p:cNvGrpSpPr/>
          <p:nvPr/>
        </p:nvGrpSpPr>
        <p:grpSpPr>
          <a:xfrm rot="-5400000">
            <a:off x="10725724" y="7761664"/>
            <a:ext cx="899887" cy="899887"/>
            <a:chOff x="0" y="0"/>
            <a:chExt cx="1199850" cy="1199850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6" name="Group 26"/>
          <p:cNvGrpSpPr/>
          <p:nvPr/>
        </p:nvGrpSpPr>
        <p:grpSpPr>
          <a:xfrm rot="5400000">
            <a:off x="9599155" y="2870131"/>
            <a:ext cx="899887" cy="899887"/>
            <a:chOff x="0" y="0"/>
            <a:chExt cx="1199850" cy="1199850"/>
          </a:xfrm>
        </p:grpSpPr>
        <p:sp>
          <p:nvSpPr>
            <p:cNvPr id="27" name="AutoShape 27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15750357" y="2870131"/>
            <a:ext cx="899887" cy="899887"/>
            <a:chOff x="0" y="0"/>
            <a:chExt cx="1199850" cy="1199850"/>
          </a:xfrm>
        </p:grpSpPr>
        <p:sp>
          <p:nvSpPr>
            <p:cNvPr id="30" name="AutoShape 30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0725724" y="2870131"/>
            <a:ext cx="899887" cy="899887"/>
            <a:chOff x="0" y="0"/>
            <a:chExt cx="1199850" cy="1199850"/>
          </a:xfrm>
        </p:grpSpPr>
        <p:sp>
          <p:nvSpPr>
            <p:cNvPr id="33" name="AutoShape 33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5" name="Group 35"/>
          <p:cNvGrpSpPr/>
          <p:nvPr/>
        </p:nvGrpSpPr>
        <p:grpSpPr>
          <a:xfrm rot="-10800000">
            <a:off x="9599155" y="7761664"/>
            <a:ext cx="899887" cy="899887"/>
            <a:chOff x="0" y="0"/>
            <a:chExt cx="1199850" cy="1199850"/>
          </a:xfrm>
        </p:grpSpPr>
        <p:sp>
          <p:nvSpPr>
            <p:cNvPr id="36" name="AutoShape 36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8" name="Group 38"/>
          <p:cNvGrpSpPr/>
          <p:nvPr/>
        </p:nvGrpSpPr>
        <p:grpSpPr>
          <a:xfrm rot="-10800000">
            <a:off x="15750357" y="7761664"/>
            <a:ext cx="899887" cy="899887"/>
            <a:chOff x="0" y="0"/>
            <a:chExt cx="1199850" cy="1199850"/>
          </a:xfrm>
        </p:grpSpPr>
        <p:sp>
          <p:nvSpPr>
            <p:cNvPr id="39" name="AutoShape 39"/>
            <p:cNvSpPr/>
            <p:nvPr/>
          </p:nvSpPr>
          <p:spPr>
            <a:xfrm>
              <a:off x="0" y="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rot="-5400000">
              <a:off x="-580875" y="58087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1" name="TextBox 41"/>
          <p:cNvSpPr txBox="1"/>
          <p:nvPr/>
        </p:nvSpPr>
        <p:spPr>
          <a:xfrm>
            <a:off x="3394572" y="3185819"/>
            <a:ext cx="5506437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2B262E"/>
                </a:solidFill>
                <a:ea typeface="TDTD고딕M"/>
              </a:rPr>
              <a:t>목표했던 기능들: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997314" y="3185819"/>
            <a:ext cx="5506437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2B262E"/>
                </a:solidFill>
                <a:ea typeface="TDTD고딕M"/>
              </a:rPr>
              <a:t>완성한 기능들: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41414" y="3953611"/>
            <a:ext cx="4693141" cy="401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가입, 로그인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latin typeface="TDTD고딕M"/>
              </a:rPr>
              <a:t> 날짜, 인원수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사업자/회원 구분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리뷰 댓글화</a:t>
            </a:r>
          </a:p>
          <a:p>
            <a:pPr marL="863603" lvl="1" indent="-431801">
              <a:lnSpc>
                <a:spcPts val="6400"/>
              </a:lnSpc>
              <a:buFont typeface="Arial"/>
              <a:buChar char="•"/>
            </a:pPr>
            <a:r>
              <a:rPr lang="en-US" sz="4000">
                <a:solidFill>
                  <a:srgbClr val="2B262E"/>
                </a:solidFill>
                <a:ea typeface="TDTD고딕M"/>
              </a:rPr>
              <a:t>숙소 지도안내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7128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59664"/>
            <a:ext cx="16230600" cy="1167598"/>
            <a:chOff x="0" y="0"/>
            <a:chExt cx="7516216" cy="540702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7423506" cy="447992"/>
            </a:xfrm>
            <a:custGeom>
              <a:avLst/>
              <a:gdLst/>
              <a:ahLst/>
              <a:cxnLst/>
              <a:rect l="l" t="t" r="r" b="b"/>
              <a:pathLst>
                <a:path w="7423506" h="447992">
                  <a:moveTo>
                    <a:pt x="0" y="393382"/>
                  </a:moveTo>
                  <a:lnTo>
                    <a:pt x="0" y="447992"/>
                  </a:lnTo>
                  <a:lnTo>
                    <a:pt x="7423506" y="447992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393382"/>
                  </a:lnTo>
                  <a:close/>
                </a:path>
              </a:pathLst>
            </a:custGeom>
            <a:solidFill>
              <a:srgbClr val="F5863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7448906" cy="473392"/>
            </a:xfrm>
            <a:custGeom>
              <a:avLst/>
              <a:gdLst/>
              <a:ahLst/>
              <a:cxnLst/>
              <a:rect l="l" t="t" r="r" b="b"/>
              <a:pathLst>
                <a:path w="7448906" h="473392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460692"/>
                  </a:lnTo>
                  <a:lnTo>
                    <a:pt x="12700" y="460692"/>
                  </a:lnTo>
                  <a:lnTo>
                    <a:pt x="12700" y="406082"/>
                  </a:lnTo>
                  <a:lnTo>
                    <a:pt x="0" y="406082"/>
                  </a:lnTo>
                  <a:lnTo>
                    <a:pt x="0" y="473392"/>
                  </a:lnTo>
                  <a:lnTo>
                    <a:pt x="7448906" y="473392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7423506" cy="447992"/>
            </a:xfrm>
            <a:custGeom>
              <a:avLst/>
              <a:gdLst/>
              <a:ahLst/>
              <a:cxnLst/>
              <a:rect l="l" t="t" r="r" b="b"/>
              <a:pathLst>
                <a:path w="7423506" h="447992">
                  <a:moveTo>
                    <a:pt x="0" y="0"/>
                  </a:moveTo>
                  <a:lnTo>
                    <a:pt x="7423506" y="0"/>
                  </a:lnTo>
                  <a:lnTo>
                    <a:pt x="7423506" y="447992"/>
                  </a:lnTo>
                  <a:lnTo>
                    <a:pt x="0" y="4479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448906" cy="473392"/>
            </a:xfrm>
            <a:custGeom>
              <a:avLst/>
              <a:gdLst/>
              <a:ahLst/>
              <a:cxnLst/>
              <a:rect l="l" t="t" r="r" b="b"/>
              <a:pathLst>
                <a:path w="7448906" h="473392">
                  <a:moveTo>
                    <a:pt x="80010" y="473392"/>
                  </a:moveTo>
                  <a:lnTo>
                    <a:pt x="7448906" y="473392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473392"/>
                  </a:lnTo>
                  <a:lnTo>
                    <a:pt x="67310" y="473392"/>
                  </a:lnTo>
                  <a:lnTo>
                    <a:pt x="80010" y="473392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460692"/>
                  </a:lnTo>
                  <a:lnTo>
                    <a:pt x="12700" y="460692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22021" y="1327262"/>
            <a:ext cx="8798023" cy="887123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99963" y="150139"/>
            <a:ext cx="1548807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2B262E"/>
                </a:solidFill>
                <a:ea typeface="각진펜"/>
              </a:rPr>
              <a:t>데이터 준비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6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7128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9650" y="124053"/>
            <a:ext cx="16230600" cy="1193913"/>
            <a:chOff x="0" y="0"/>
            <a:chExt cx="7516216" cy="552888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405568"/>
                  </a:moveTo>
                  <a:lnTo>
                    <a:pt x="0" y="460178"/>
                  </a:lnTo>
                  <a:lnTo>
                    <a:pt x="7423506" y="460178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405568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418268"/>
                  </a:lnTo>
                  <a:lnTo>
                    <a:pt x="0" y="418268"/>
                  </a:lnTo>
                  <a:lnTo>
                    <a:pt x="0" y="485578"/>
                  </a:lnTo>
                  <a:lnTo>
                    <a:pt x="7448906" y="485578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0"/>
                  </a:moveTo>
                  <a:lnTo>
                    <a:pt x="7423506" y="0"/>
                  </a:lnTo>
                  <a:lnTo>
                    <a:pt x="7423506" y="460178"/>
                  </a:lnTo>
                  <a:lnTo>
                    <a:pt x="0" y="4601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80010" y="485578"/>
                  </a:moveTo>
                  <a:lnTo>
                    <a:pt x="7448906" y="485578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485578"/>
                  </a:lnTo>
                  <a:lnTo>
                    <a:pt x="67310" y="485578"/>
                  </a:lnTo>
                  <a:lnTo>
                    <a:pt x="80010" y="485578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389886"/>
            <a:ext cx="7822483" cy="6098921"/>
            <a:chOff x="0" y="0"/>
            <a:chExt cx="10429977" cy="813189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429977" cy="8131895"/>
              <a:chOff x="0" y="0"/>
              <a:chExt cx="3622507" cy="282434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80010" y="80010"/>
                <a:ext cx="3529798" cy="2731635"/>
              </a:xfrm>
              <a:custGeom>
                <a:avLst/>
                <a:gdLst/>
                <a:ahLst/>
                <a:cxnLst/>
                <a:rect l="l" t="t" r="r" b="b"/>
                <a:pathLst>
                  <a:path w="3529798" h="2731635">
                    <a:moveTo>
                      <a:pt x="0" y="2677025"/>
                    </a:moveTo>
                    <a:lnTo>
                      <a:pt x="0" y="2731635"/>
                    </a:lnTo>
                    <a:lnTo>
                      <a:pt x="3529798" y="2731635"/>
                    </a:lnTo>
                    <a:lnTo>
                      <a:pt x="3529798" y="0"/>
                    </a:lnTo>
                    <a:lnTo>
                      <a:pt x="3475187" y="0"/>
                    </a:lnTo>
                    <a:lnTo>
                      <a:pt x="3475187" y="2677025"/>
                    </a:lnTo>
                    <a:close/>
                  </a:path>
                </a:pathLst>
              </a:custGeom>
              <a:solidFill>
                <a:srgbClr val="6AC25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67310" y="67310"/>
                <a:ext cx="3555198" cy="2757035"/>
              </a:xfrm>
              <a:custGeom>
                <a:avLst/>
                <a:gdLst/>
                <a:ahLst/>
                <a:cxnLst/>
                <a:rect l="l" t="t" r="r" b="b"/>
                <a:pathLst>
                  <a:path w="3555198" h="2757035">
                    <a:moveTo>
                      <a:pt x="3487887" y="0"/>
                    </a:moveTo>
                    <a:lnTo>
                      <a:pt x="3487887" y="12700"/>
                    </a:lnTo>
                    <a:lnTo>
                      <a:pt x="3542498" y="12700"/>
                    </a:lnTo>
                    <a:lnTo>
                      <a:pt x="3542498" y="2744335"/>
                    </a:lnTo>
                    <a:lnTo>
                      <a:pt x="12700" y="2744335"/>
                    </a:lnTo>
                    <a:lnTo>
                      <a:pt x="12700" y="2689725"/>
                    </a:lnTo>
                    <a:lnTo>
                      <a:pt x="0" y="2689725"/>
                    </a:lnTo>
                    <a:lnTo>
                      <a:pt x="0" y="2757035"/>
                    </a:lnTo>
                    <a:lnTo>
                      <a:pt x="3555198" y="2757035"/>
                    </a:lnTo>
                    <a:lnTo>
                      <a:pt x="3555198" y="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700" y="12700"/>
                <a:ext cx="3529797" cy="2731635"/>
              </a:xfrm>
              <a:custGeom>
                <a:avLst/>
                <a:gdLst/>
                <a:ahLst/>
                <a:cxnLst/>
                <a:rect l="l" t="t" r="r" b="b"/>
                <a:pathLst>
                  <a:path w="3529797" h="2731635">
                    <a:moveTo>
                      <a:pt x="0" y="0"/>
                    </a:moveTo>
                    <a:lnTo>
                      <a:pt x="3529797" y="0"/>
                    </a:lnTo>
                    <a:lnTo>
                      <a:pt x="3529797" y="2731635"/>
                    </a:lnTo>
                    <a:lnTo>
                      <a:pt x="0" y="273163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3555197" cy="2757035"/>
              </a:xfrm>
              <a:custGeom>
                <a:avLst/>
                <a:gdLst/>
                <a:ahLst/>
                <a:cxnLst/>
                <a:rect l="l" t="t" r="r" b="b"/>
                <a:pathLst>
                  <a:path w="3555197" h="2757035">
                    <a:moveTo>
                      <a:pt x="80010" y="2757035"/>
                    </a:moveTo>
                    <a:lnTo>
                      <a:pt x="3555197" y="2757035"/>
                    </a:lnTo>
                    <a:lnTo>
                      <a:pt x="3555197" y="80010"/>
                    </a:lnTo>
                    <a:lnTo>
                      <a:pt x="3555197" y="67310"/>
                    </a:lnTo>
                    <a:lnTo>
                      <a:pt x="3555197" y="0"/>
                    </a:lnTo>
                    <a:lnTo>
                      <a:pt x="0" y="0"/>
                    </a:lnTo>
                    <a:lnTo>
                      <a:pt x="0" y="2757035"/>
                    </a:lnTo>
                    <a:lnTo>
                      <a:pt x="67310" y="2757035"/>
                    </a:lnTo>
                    <a:lnTo>
                      <a:pt x="80010" y="2757035"/>
                    </a:lnTo>
                    <a:close/>
                    <a:moveTo>
                      <a:pt x="12700" y="12700"/>
                    </a:moveTo>
                    <a:lnTo>
                      <a:pt x="3542497" y="12700"/>
                    </a:lnTo>
                    <a:lnTo>
                      <a:pt x="3542497" y="2744335"/>
                    </a:lnTo>
                    <a:lnTo>
                      <a:pt x="12700" y="2744335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83518" y="425374"/>
              <a:ext cx="9477395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2B262E"/>
                  </a:solidFill>
                  <a:ea typeface="각진펜 Bold"/>
                </a:rPr>
                <a:t>지도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617118" y="2125233"/>
              <a:ext cx="9049999" cy="5219188"/>
              <a:chOff x="0" y="0"/>
              <a:chExt cx="33376791" cy="1924859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72390" y="72390"/>
                <a:ext cx="33232011" cy="19103812"/>
              </a:xfrm>
              <a:custGeom>
                <a:avLst/>
                <a:gdLst/>
                <a:ahLst/>
                <a:cxnLst/>
                <a:rect l="l" t="t" r="r" b="b"/>
                <a:pathLst>
                  <a:path w="33232011" h="19103812">
                    <a:moveTo>
                      <a:pt x="0" y="0"/>
                    </a:moveTo>
                    <a:lnTo>
                      <a:pt x="33232011" y="0"/>
                    </a:lnTo>
                    <a:lnTo>
                      <a:pt x="33232011" y="19103812"/>
                    </a:lnTo>
                    <a:lnTo>
                      <a:pt x="0" y="191038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C3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33376791" cy="19248591"/>
              </a:xfrm>
              <a:custGeom>
                <a:avLst/>
                <a:gdLst/>
                <a:ahLst/>
                <a:cxnLst/>
                <a:rect l="l" t="t" r="r" b="b"/>
                <a:pathLst>
                  <a:path w="33376791" h="19248591">
                    <a:moveTo>
                      <a:pt x="33232012" y="19103811"/>
                    </a:moveTo>
                    <a:lnTo>
                      <a:pt x="33376791" y="19103811"/>
                    </a:lnTo>
                    <a:lnTo>
                      <a:pt x="33376791" y="19248591"/>
                    </a:lnTo>
                    <a:lnTo>
                      <a:pt x="33232012" y="19248591"/>
                    </a:lnTo>
                    <a:lnTo>
                      <a:pt x="33232012" y="1910381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9103811"/>
                    </a:lnTo>
                    <a:lnTo>
                      <a:pt x="0" y="19103811"/>
                    </a:lnTo>
                    <a:lnTo>
                      <a:pt x="0" y="144780"/>
                    </a:lnTo>
                    <a:close/>
                    <a:moveTo>
                      <a:pt x="0" y="19103811"/>
                    </a:moveTo>
                    <a:lnTo>
                      <a:pt x="144780" y="19103811"/>
                    </a:lnTo>
                    <a:lnTo>
                      <a:pt x="144780" y="19248591"/>
                    </a:lnTo>
                    <a:lnTo>
                      <a:pt x="0" y="19248591"/>
                    </a:lnTo>
                    <a:lnTo>
                      <a:pt x="0" y="19103811"/>
                    </a:lnTo>
                    <a:close/>
                    <a:moveTo>
                      <a:pt x="33232012" y="144780"/>
                    </a:moveTo>
                    <a:lnTo>
                      <a:pt x="33376791" y="144780"/>
                    </a:lnTo>
                    <a:lnTo>
                      <a:pt x="33376791" y="19103811"/>
                    </a:lnTo>
                    <a:lnTo>
                      <a:pt x="33232012" y="19103811"/>
                    </a:lnTo>
                    <a:lnTo>
                      <a:pt x="33232012" y="144780"/>
                    </a:lnTo>
                    <a:close/>
                    <a:moveTo>
                      <a:pt x="144780" y="19103811"/>
                    </a:moveTo>
                    <a:lnTo>
                      <a:pt x="33232012" y="19103811"/>
                    </a:lnTo>
                    <a:lnTo>
                      <a:pt x="33232012" y="19248591"/>
                    </a:lnTo>
                    <a:lnTo>
                      <a:pt x="144780" y="19248591"/>
                    </a:lnTo>
                    <a:lnTo>
                      <a:pt x="144780" y="19103811"/>
                    </a:lnTo>
                    <a:close/>
                    <a:moveTo>
                      <a:pt x="33232012" y="0"/>
                    </a:moveTo>
                    <a:lnTo>
                      <a:pt x="33376791" y="0"/>
                    </a:lnTo>
                    <a:lnTo>
                      <a:pt x="33376791" y="144780"/>
                    </a:lnTo>
                    <a:lnTo>
                      <a:pt x="33232012" y="144780"/>
                    </a:lnTo>
                    <a:lnTo>
                      <a:pt x="3323201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3232012" y="0"/>
                    </a:lnTo>
                    <a:lnTo>
                      <a:pt x="3323201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228038" y="4289321"/>
              <a:ext cx="7788354" cy="710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249"/>
                </a:lnSpc>
              </a:pPr>
              <a:endParaRPr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383518" y="187218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-5400000">
              <a:off x="-197357" y="245306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-10800000">
              <a:off x="8711863" y="7573021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9292738" y="6992146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038225" y="1457352"/>
            <a:ext cx="16230600" cy="8655813"/>
            <a:chOff x="0" y="0"/>
            <a:chExt cx="7516216" cy="4008414"/>
          </a:xfrm>
        </p:grpSpPr>
        <p:sp>
          <p:nvSpPr>
            <p:cNvPr id="25" name="Freeform 25"/>
            <p:cNvSpPr/>
            <p:nvPr/>
          </p:nvSpPr>
          <p:spPr>
            <a:xfrm>
              <a:off x="80010" y="80010"/>
              <a:ext cx="7423506" cy="3915703"/>
            </a:xfrm>
            <a:custGeom>
              <a:avLst/>
              <a:gdLst/>
              <a:ahLst/>
              <a:cxnLst/>
              <a:rect l="l" t="t" r="r" b="b"/>
              <a:pathLst>
                <a:path w="7423506" h="3915703">
                  <a:moveTo>
                    <a:pt x="0" y="3861094"/>
                  </a:moveTo>
                  <a:lnTo>
                    <a:pt x="0" y="3915703"/>
                  </a:lnTo>
                  <a:lnTo>
                    <a:pt x="7423506" y="3915703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3861094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67310" y="67310"/>
              <a:ext cx="7448906" cy="3941103"/>
            </a:xfrm>
            <a:custGeom>
              <a:avLst/>
              <a:gdLst/>
              <a:ahLst/>
              <a:cxnLst/>
              <a:rect l="l" t="t" r="r" b="b"/>
              <a:pathLst>
                <a:path w="7448906" h="3941103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3928403"/>
                  </a:lnTo>
                  <a:lnTo>
                    <a:pt x="12700" y="3928403"/>
                  </a:lnTo>
                  <a:lnTo>
                    <a:pt x="12700" y="3873794"/>
                  </a:lnTo>
                  <a:lnTo>
                    <a:pt x="0" y="3873794"/>
                  </a:lnTo>
                  <a:lnTo>
                    <a:pt x="0" y="3941103"/>
                  </a:lnTo>
                  <a:lnTo>
                    <a:pt x="7448906" y="3941103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700" y="12700"/>
              <a:ext cx="7423506" cy="3915704"/>
            </a:xfrm>
            <a:custGeom>
              <a:avLst/>
              <a:gdLst/>
              <a:ahLst/>
              <a:cxnLst/>
              <a:rect l="l" t="t" r="r" b="b"/>
              <a:pathLst>
                <a:path w="7423506" h="3915704">
                  <a:moveTo>
                    <a:pt x="0" y="0"/>
                  </a:moveTo>
                  <a:lnTo>
                    <a:pt x="7423506" y="0"/>
                  </a:lnTo>
                  <a:lnTo>
                    <a:pt x="7423506" y="3915704"/>
                  </a:lnTo>
                  <a:lnTo>
                    <a:pt x="0" y="39157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448906" cy="3941104"/>
            </a:xfrm>
            <a:custGeom>
              <a:avLst/>
              <a:gdLst/>
              <a:ahLst/>
              <a:cxnLst/>
              <a:rect l="l" t="t" r="r" b="b"/>
              <a:pathLst>
                <a:path w="7448906" h="3941104">
                  <a:moveTo>
                    <a:pt x="80010" y="3941104"/>
                  </a:moveTo>
                  <a:lnTo>
                    <a:pt x="7448906" y="3941104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3941104"/>
                  </a:lnTo>
                  <a:lnTo>
                    <a:pt x="67310" y="3941104"/>
                  </a:lnTo>
                  <a:lnTo>
                    <a:pt x="80010" y="3941104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3928404"/>
                  </a:lnTo>
                  <a:lnTo>
                    <a:pt x="12700" y="392840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546192" y="7209638"/>
            <a:ext cx="6787500" cy="2368363"/>
            <a:chOff x="0" y="0"/>
            <a:chExt cx="33376791" cy="11646169"/>
          </a:xfrm>
        </p:grpSpPr>
        <p:sp>
          <p:nvSpPr>
            <p:cNvPr id="30" name="Freeform 30"/>
            <p:cNvSpPr/>
            <p:nvPr/>
          </p:nvSpPr>
          <p:spPr>
            <a:xfrm>
              <a:off x="72390" y="72390"/>
              <a:ext cx="33232011" cy="11501389"/>
            </a:xfrm>
            <a:custGeom>
              <a:avLst/>
              <a:gdLst/>
              <a:ahLst/>
              <a:cxnLst/>
              <a:rect l="l" t="t" r="r" b="b"/>
              <a:pathLst>
                <a:path w="33232011" h="11501389">
                  <a:moveTo>
                    <a:pt x="0" y="0"/>
                  </a:moveTo>
                  <a:lnTo>
                    <a:pt x="33232011" y="0"/>
                  </a:lnTo>
                  <a:lnTo>
                    <a:pt x="33232011" y="11501389"/>
                  </a:lnTo>
                  <a:lnTo>
                    <a:pt x="0" y="1150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3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33376791" cy="11646169"/>
            </a:xfrm>
            <a:custGeom>
              <a:avLst/>
              <a:gdLst/>
              <a:ahLst/>
              <a:cxnLst/>
              <a:rect l="l" t="t" r="r" b="b"/>
              <a:pathLst>
                <a:path w="33376791" h="11646169">
                  <a:moveTo>
                    <a:pt x="33232012" y="11501389"/>
                  </a:moveTo>
                  <a:lnTo>
                    <a:pt x="33376791" y="11501389"/>
                  </a:lnTo>
                  <a:lnTo>
                    <a:pt x="33376791" y="11646169"/>
                  </a:lnTo>
                  <a:lnTo>
                    <a:pt x="33232012" y="11646169"/>
                  </a:lnTo>
                  <a:lnTo>
                    <a:pt x="33232012" y="1150138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501389"/>
                  </a:lnTo>
                  <a:lnTo>
                    <a:pt x="0" y="11501389"/>
                  </a:lnTo>
                  <a:lnTo>
                    <a:pt x="0" y="144780"/>
                  </a:lnTo>
                  <a:close/>
                  <a:moveTo>
                    <a:pt x="0" y="11501389"/>
                  </a:moveTo>
                  <a:lnTo>
                    <a:pt x="144780" y="11501389"/>
                  </a:lnTo>
                  <a:lnTo>
                    <a:pt x="144780" y="11646169"/>
                  </a:lnTo>
                  <a:lnTo>
                    <a:pt x="0" y="11646169"/>
                  </a:lnTo>
                  <a:lnTo>
                    <a:pt x="0" y="11501389"/>
                  </a:lnTo>
                  <a:close/>
                  <a:moveTo>
                    <a:pt x="33232012" y="144780"/>
                  </a:moveTo>
                  <a:lnTo>
                    <a:pt x="33376791" y="144780"/>
                  </a:lnTo>
                  <a:lnTo>
                    <a:pt x="33376791" y="11501389"/>
                  </a:lnTo>
                  <a:lnTo>
                    <a:pt x="33232012" y="11501389"/>
                  </a:lnTo>
                  <a:lnTo>
                    <a:pt x="33232012" y="144780"/>
                  </a:lnTo>
                  <a:close/>
                  <a:moveTo>
                    <a:pt x="144780" y="11501389"/>
                  </a:moveTo>
                  <a:lnTo>
                    <a:pt x="33232012" y="11501389"/>
                  </a:lnTo>
                  <a:lnTo>
                    <a:pt x="33232012" y="11646169"/>
                  </a:lnTo>
                  <a:lnTo>
                    <a:pt x="144780" y="11646169"/>
                  </a:lnTo>
                  <a:lnTo>
                    <a:pt x="144780" y="11501389"/>
                  </a:lnTo>
                  <a:close/>
                  <a:moveTo>
                    <a:pt x="33232012" y="0"/>
                  </a:moveTo>
                  <a:lnTo>
                    <a:pt x="33376791" y="0"/>
                  </a:lnTo>
                  <a:lnTo>
                    <a:pt x="33376791" y="144780"/>
                  </a:lnTo>
                  <a:lnTo>
                    <a:pt x="33232012" y="144780"/>
                  </a:lnTo>
                  <a:lnTo>
                    <a:pt x="332320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3232012" y="0"/>
                  </a:lnTo>
                  <a:lnTo>
                    <a:pt x="332320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6139" y="1699061"/>
            <a:ext cx="7247605" cy="524194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2907" y="1699061"/>
            <a:ext cx="7045101" cy="5421383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399963" y="124053"/>
            <a:ext cx="1548807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2B262E"/>
                </a:solidFill>
                <a:ea typeface="각진펜 Bold"/>
              </a:rPr>
              <a:t>웹사이트 구축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19309" y="7683957"/>
            <a:ext cx="5841265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3299">
                <a:solidFill>
                  <a:srgbClr val="000000"/>
                </a:solidFill>
                <a:ea typeface="TDTD고딕M"/>
              </a:rPr>
              <a:t>메인화면 : 주 검색바, 음악추가</a:t>
            </a:r>
          </a:p>
          <a:p>
            <a:pPr marL="0" lvl="1" indent="0" algn="ctr">
              <a:lnSpc>
                <a:spcPts val="4124"/>
              </a:lnSpc>
            </a:pPr>
            <a:r>
              <a:rPr lang="en-US" sz="3299">
                <a:solidFill>
                  <a:srgbClr val="000000"/>
                </a:solidFill>
                <a:latin typeface="TDTD고딕M"/>
              </a:rPr>
              <a:t>base : 네비게이션바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421707" y="7209638"/>
            <a:ext cx="6787500" cy="2368363"/>
            <a:chOff x="0" y="0"/>
            <a:chExt cx="33376791" cy="11646169"/>
          </a:xfrm>
        </p:grpSpPr>
        <p:sp>
          <p:nvSpPr>
            <p:cNvPr id="37" name="Freeform 37"/>
            <p:cNvSpPr/>
            <p:nvPr/>
          </p:nvSpPr>
          <p:spPr>
            <a:xfrm>
              <a:off x="72390" y="72390"/>
              <a:ext cx="33232011" cy="11501389"/>
            </a:xfrm>
            <a:custGeom>
              <a:avLst/>
              <a:gdLst/>
              <a:ahLst/>
              <a:cxnLst/>
              <a:rect l="l" t="t" r="r" b="b"/>
              <a:pathLst>
                <a:path w="33232011" h="11501389">
                  <a:moveTo>
                    <a:pt x="0" y="0"/>
                  </a:moveTo>
                  <a:lnTo>
                    <a:pt x="33232011" y="0"/>
                  </a:lnTo>
                  <a:lnTo>
                    <a:pt x="33232011" y="11501389"/>
                  </a:lnTo>
                  <a:lnTo>
                    <a:pt x="0" y="1150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3FF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33376791" cy="11646169"/>
            </a:xfrm>
            <a:custGeom>
              <a:avLst/>
              <a:gdLst/>
              <a:ahLst/>
              <a:cxnLst/>
              <a:rect l="l" t="t" r="r" b="b"/>
              <a:pathLst>
                <a:path w="33376791" h="11646169">
                  <a:moveTo>
                    <a:pt x="33232012" y="11501389"/>
                  </a:moveTo>
                  <a:lnTo>
                    <a:pt x="33376791" y="11501389"/>
                  </a:lnTo>
                  <a:lnTo>
                    <a:pt x="33376791" y="11646169"/>
                  </a:lnTo>
                  <a:lnTo>
                    <a:pt x="33232012" y="11646169"/>
                  </a:lnTo>
                  <a:lnTo>
                    <a:pt x="33232012" y="1150138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501389"/>
                  </a:lnTo>
                  <a:lnTo>
                    <a:pt x="0" y="11501389"/>
                  </a:lnTo>
                  <a:lnTo>
                    <a:pt x="0" y="144780"/>
                  </a:lnTo>
                  <a:close/>
                  <a:moveTo>
                    <a:pt x="0" y="11501389"/>
                  </a:moveTo>
                  <a:lnTo>
                    <a:pt x="144780" y="11501389"/>
                  </a:lnTo>
                  <a:lnTo>
                    <a:pt x="144780" y="11646169"/>
                  </a:lnTo>
                  <a:lnTo>
                    <a:pt x="0" y="11646169"/>
                  </a:lnTo>
                  <a:lnTo>
                    <a:pt x="0" y="11501389"/>
                  </a:lnTo>
                  <a:close/>
                  <a:moveTo>
                    <a:pt x="33232012" y="144780"/>
                  </a:moveTo>
                  <a:lnTo>
                    <a:pt x="33376791" y="144780"/>
                  </a:lnTo>
                  <a:lnTo>
                    <a:pt x="33376791" y="11501389"/>
                  </a:lnTo>
                  <a:lnTo>
                    <a:pt x="33232012" y="11501389"/>
                  </a:lnTo>
                  <a:lnTo>
                    <a:pt x="33232012" y="144780"/>
                  </a:lnTo>
                  <a:close/>
                  <a:moveTo>
                    <a:pt x="144780" y="11501389"/>
                  </a:moveTo>
                  <a:lnTo>
                    <a:pt x="33232012" y="11501389"/>
                  </a:lnTo>
                  <a:lnTo>
                    <a:pt x="33232012" y="11646169"/>
                  </a:lnTo>
                  <a:lnTo>
                    <a:pt x="144780" y="11646169"/>
                  </a:lnTo>
                  <a:lnTo>
                    <a:pt x="144780" y="11501389"/>
                  </a:lnTo>
                  <a:close/>
                  <a:moveTo>
                    <a:pt x="33232012" y="0"/>
                  </a:moveTo>
                  <a:lnTo>
                    <a:pt x="33376791" y="0"/>
                  </a:lnTo>
                  <a:lnTo>
                    <a:pt x="33376791" y="144780"/>
                  </a:lnTo>
                  <a:lnTo>
                    <a:pt x="33232012" y="144780"/>
                  </a:lnTo>
                  <a:lnTo>
                    <a:pt x="332320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3232012" y="0"/>
                  </a:lnTo>
                  <a:lnTo>
                    <a:pt x="332320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9894825" y="7606220"/>
            <a:ext cx="5841265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24"/>
              </a:lnSpc>
            </a:pPr>
            <a:r>
              <a:rPr lang="en-US" sz="3299">
                <a:solidFill>
                  <a:srgbClr val="000000"/>
                </a:solidFill>
                <a:ea typeface="TDTD고딕M"/>
              </a:rPr>
              <a:t>호텔 검색 : 호텔명/지역명 , 투숙인원수, 체크인/체크아웃 날짜로 숙소 예약가능여부 검색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6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7128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9650" y="124053"/>
            <a:ext cx="16230600" cy="1193913"/>
            <a:chOff x="0" y="0"/>
            <a:chExt cx="7516216" cy="552888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405568"/>
                  </a:moveTo>
                  <a:lnTo>
                    <a:pt x="0" y="460178"/>
                  </a:lnTo>
                  <a:lnTo>
                    <a:pt x="7423506" y="460178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405568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418268"/>
                  </a:lnTo>
                  <a:lnTo>
                    <a:pt x="0" y="418268"/>
                  </a:lnTo>
                  <a:lnTo>
                    <a:pt x="0" y="485578"/>
                  </a:lnTo>
                  <a:lnTo>
                    <a:pt x="7448906" y="485578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0"/>
                  </a:moveTo>
                  <a:lnTo>
                    <a:pt x="7423506" y="0"/>
                  </a:lnTo>
                  <a:lnTo>
                    <a:pt x="7423506" y="460178"/>
                  </a:lnTo>
                  <a:lnTo>
                    <a:pt x="0" y="4601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80010" y="485578"/>
                  </a:moveTo>
                  <a:lnTo>
                    <a:pt x="7448906" y="485578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485578"/>
                  </a:lnTo>
                  <a:lnTo>
                    <a:pt x="67310" y="485578"/>
                  </a:lnTo>
                  <a:lnTo>
                    <a:pt x="80010" y="485578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389886"/>
            <a:ext cx="7822483" cy="6098921"/>
            <a:chOff x="0" y="0"/>
            <a:chExt cx="10429977" cy="813189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429977" cy="8131895"/>
              <a:chOff x="0" y="0"/>
              <a:chExt cx="3622507" cy="282434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80010" y="80010"/>
                <a:ext cx="3529798" cy="2731635"/>
              </a:xfrm>
              <a:custGeom>
                <a:avLst/>
                <a:gdLst/>
                <a:ahLst/>
                <a:cxnLst/>
                <a:rect l="l" t="t" r="r" b="b"/>
                <a:pathLst>
                  <a:path w="3529798" h="2731635">
                    <a:moveTo>
                      <a:pt x="0" y="2677025"/>
                    </a:moveTo>
                    <a:lnTo>
                      <a:pt x="0" y="2731635"/>
                    </a:lnTo>
                    <a:lnTo>
                      <a:pt x="3529798" y="2731635"/>
                    </a:lnTo>
                    <a:lnTo>
                      <a:pt x="3529798" y="0"/>
                    </a:lnTo>
                    <a:lnTo>
                      <a:pt x="3475187" y="0"/>
                    </a:lnTo>
                    <a:lnTo>
                      <a:pt x="3475187" y="2677025"/>
                    </a:lnTo>
                    <a:close/>
                  </a:path>
                </a:pathLst>
              </a:custGeom>
              <a:solidFill>
                <a:srgbClr val="6AC25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67310" y="67310"/>
                <a:ext cx="3555198" cy="2757035"/>
              </a:xfrm>
              <a:custGeom>
                <a:avLst/>
                <a:gdLst/>
                <a:ahLst/>
                <a:cxnLst/>
                <a:rect l="l" t="t" r="r" b="b"/>
                <a:pathLst>
                  <a:path w="3555198" h="2757035">
                    <a:moveTo>
                      <a:pt x="3487887" y="0"/>
                    </a:moveTo>
                    <a:lnTo>
                      <a:pt x="3487887" y="12700"/>
                    </a:lnTo>
                    <a:lnTo>
                      <a:pt x="3542498" y="12700"/>
                    </a:lnTo>
                    <a:lnTo>
                      <a:pt x="3542498" y="2744335"/>
                    </a:lnTo>
                    <a:lnTo>
                      <a:pt x="12700" y="2744335"/>
                    </a:lnTo>
                    <a:lnTo>
                      <a:pt x="12700" y="2689725"/>
                    </a:lnTo>
                    <a:lnTo>
                      <a:pt x="0" y="2689725"/>
                    </a:lnTo>
                    <a:lnTo>
                      <a:pt x="0" y="2757035"/>
                    </a:lnTo>
                    <a:lnTo>
                      <a:pt x="3555198" y="2757035"/>
                    </a:lnTo>
                    <a:lnTo>
                      <a:pt x="3555198" y="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700" y="12700"/>
                <a:ext cx="3529797" cy="2731635"/>
              </a:xfrm>
              <a:custGeom>
                <a:avLst/>
                <a:gdLst/>
                <a:ahLst/>
                <a:cxnLst/>
                <a:rect l="l" t="t" r="r" b="b"/>
                <a:pathLst>
                  <a:path w="3529797" h="2731635">
                    <a:moveTo>
                      <a:pt x="0" y="0"/>
                    </a:moveTo>
                    <a:lnTo>
                      <a:pt x="3529797" y="0"/>
                    </a:lnTo>
                    <a:lnTo>
                      <a:pt x="3529797" y="2731635"/>
                    </a:lnTo>
                    <a:lnTo>
                      <a:pt x="0" y="273163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3555197" cy="2757035"/>
              </a:xfrm>
              <a:custGeom>
                <a:avLst/>
                <a:gdLst/>
                <a:ahLst/>
                <a:cxnLst/>
                <a:rect l="l" t="t" r="r" b="b"/>
                <a:pathLst>
                  <a:path w="3555197" h="2757035">
                    <a:moveTo>
                      <a:pt x="80010" y="2757035"/>
                    </a:moveTo>
                    <a:lnTo>
                      <a:pt x="3555197" y="2757035"/>
                    </a:lnTo>
                    <a:lnTo>
                      <a:pt x="3555197" y="80010"/>
                    </a:lnTo>
                    <a:lnTo>
                      <a:pt x="3555197" y="67310"/>
                    </a:lnTo>
                    <a:lnTo>
                      <a:pt x="3555197" y="0"/>
                    </a:lnTo>
                    <a:lnTo>
                      <a:pt x="0" y="0"/>
                    </a:lnTo>
                    <a:lnTo>
                      <a:pt x="0" y="2757035"/>
                    </a:lnTo>
                    <a:lnTo>
                      <a:pt x="67310" y="2757035"/>
                    </a:lnTo>
                    <a:lnTo>
                      <a:pt x="80010" y="2757035"/>
                    </a:lnTo>
                    <a:close/>
                    <a:moveTo>
                      <a:pt x="12700" y="12700"/>
                    </a:moveTo>
                    <a:lnTo>
                      <a:pt x="3542497" y="12700"/>
                    </a:lnTo>
                    <a:lnTo>
                      <a:pt x="3542497" y="2744335"/>
                    </a:lnTo>
                    <a:lnTo>
                      <a:pt x="12700" y="2744335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83518" y="425374"/>
              <a:ext cx="9477395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2B262E"/>
                  </a:solidFill>
                  <a:ea typeface="각진펜 Bold"/>
                </a:rPr>
                <a:t>지도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617118" y="2125233"/>
              <a:ext cx="9049999" cy="5219188"/>
              <a:chOff x="0" y="0"/>
              <a:chExt cx="33376791" cy="1924859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72390" y="72390"/>
                <a:ext cx="33232011" cy="19103812"/>
              </a:xfrm>
              <a:custGeom>
                <a:avLst/>
                <a:gdLst/>
                <a:ahLst/>
                <a:cxnLst/>
                <a:rect l="l" t="t" r="r" b="b"/>
                <a:pathLst>
                  <a:path w="33232011" h="19103812">
                    <a:moveTo>
                      <a:pt x="0" y="0"/>
                    </a:moveTo>
                    <a:lnTo>
                      <a:pt x="33232011" y="0"/>
                    </a:lnTo>
                    <a:lnTo>
                      <a:pt x="33232011" y="19103812"/>
                    </a:lnTo>
                    <a:lnTo>
                      <a:pt x="0" y="191038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C3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33376791" cy="19248591"/>
              </a:xfrm>
              <a:custGeom>
                <a:avLst/>
                <a:gdLst/>
                <a:ahLst/>
                <a:cxnLst/>
                <a:rect l="l" t="t" r="r" b="b"/>
                <a:pathLst>
                  <a:path w="33376791" h="19248591">
                    <a:moveTo>
                      <a:pt x="33232012" y="19103811"/>
                    </a:moveTo>
                    <a:lnTo>
                      <a:pt x="33376791" y="19103811"/>
                    </a:lnTo>
                    <a:lnTo>
                      <a:pt x="33376791" y="19248591"/>
                    </a:lnTo>
                    <a:lnTo>
                      <a:pt x="33232012" y="19248591"/>
                    </a:lnTo>
                    <a:lnTo>
                      <a:pt x="33232012" y="1910381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9103811"/>
                    </a:lnTo>
                    <a:lnTo>
                      <a:pt x="0" y="19103811"/>
                    </a:lnTo>
                    <a:lnTo>
                      <a:pt x="0" y="144780"/>
                    </a:lnTo>
                    <a:close/>
                    <a:moveTo>
                      <a:pt x="0" y="19103811"/>
                    </a:moveTo>
                    <a:lnTo>
                      <a:pt x="144780" y="19103811"/>
                    </a:lnTo>
                    <a:lnTo>
                      <a:pt x="144780" y="19248591"/>
                    </a:lnTo>
                    <a:lnTo>
                      <a:pt x="0" y="19248591"/>
                    </a:lnTo>
                    <a:lnTo>
                      <a:pt x="0" y="19103811"/>
                    </a:lnTo>
                    <a:close/>
                    <a:moveTo>
                      <a:pt x="33232012" y="144780"/>
                    </a:moveTo>
                    <a:lnTo>
                      <a:pt x="33376791" y="144780"/>
                    </a:lnTo>
                    <a:lnTo>
                      <a:pt x="33376791" y="19103811"/>
                    </a:lnTo>
                    <a:lnTo>
                      <a:pt x="33232012" y="19103811"/>
                    </a:lnTo>
                    <a:lnTo>
                      <a:pt x="33232012" y="144780"/>
                    </a:lnTo>
                    <a:close/>
                    <a:moveTo>
                      <a:pt x="144780" y="19103811"/>
                    </a:moveTo>
                    <a:lnTo>
                      <a:pt x="33232012" y="19103811"/>
                    </a:lnTo>
                    <a:lnTo>
                      <a:pt x="33232012" y="19248591"/>
                    </a:lnTo>
                    <a:lnTo>
                      <a:pt x="144780" y="19248591"/>
                    </a:lnTo>
                    <a:lnTo>
                      <a:pt x="144780" y="19103811"/>
                    </a:lnTo>
                    <a:close/>
                    <a:moveTo>
                      <a:pt x="33232012" y="0"/>
                    </a:moveTo>
                    <a:lnTo>
                      <a:pt x="33376791" y="0"/>
                    </a:lnTo>
                    <a:lnTo>
                      <a:pt x="33376791" y="144780"/>
                    </a:lnTo>
                    <a:lnTo>
                      <a:pt x="33232012" y="144780"/>
                    </a:lnTo>
                    <a:lnTo>
                      <a:pt x="3323201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3232012" y="0"/>
                    </a:lnTo>
                    <a:lnTo>
                      <a:pt x="3323201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228038" y="4289321"/>
              <a:ext cx="7788354" cy="710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249"/>
                </a:lnSpc>
              </a:pPr>
              <a:endParaRPr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383518" y="187218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-5400000">
              <a:off x="-197357" y="245306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-10800000">
              <a:off x="8711863" y="7573021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9292738" y="6992146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038225" y="1457352"/>
            <a:ext cx="16230600" cy="8655813"/>
            <a:chOff x="0" y="0"/>
            <a:chExt cx="7516216" cy="4008414"/>
          </a:xfrm>
        </p:grpSpPr>
        <p:sp>
          <p:nvSpPr>
            <p:cNvPr id="25" name="Freeform 25"/>
            <p:cNvSpPr/>
            <p:nvPr/>
          </p:nvSpPr>
          <p:spPr>
            <a:xfrm>
              <a:off x="80010" y="80010"/>
              <a:ext cx="7423506" cy="3915703"/>
            </a:xfrm>
            <a:custGeom>
              <a:avLst/>
              <a:gdLst/>
              <a:ahLst/>
              <a:cxnLst/>
              <a:rect l="l" t="t" r="r" b="b"/>
              <a:pathLst>
                <a:path w="7423506" h="3915703">
                  <a:moveTo>
                    <a:pt x="0" y="3861094"/>
                  </a:moveTo>
                  <a:lnTo>
                    <a:pt x="0" y="3915703"/>
                  </a:lnTo>
                  <a:lnTo>
                    <a:pt x="7423506" y="3915703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3861094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67310" y="67310"/>
              <a:ext cx="7448906" cy="3941103"/>
            </a:xfrm>
            <a:custGeom>
              <a:avLst/>
              <a:gdLst/>
              <a:ahLst/>
              <a:cxnLst/>
              <a:rect l="l" t="t" r="r" b="b"/>
              <a:pathLst>
                <a:path w="7448906" h="3941103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3928403"/>
                  </a:lnTo>
                  <a:lnTo>
                    <a:pt x="12700" y="3928403"/>
                  </a:lnTo>
                  <a:lnTo>
                    <a:pt x="12700" y="3873794"/>
                  </a:lnTo>
                  <a:lnTo>
                    <a:pt x="0" y="3873794"/>
                  </a:lnTo>
                  <a:lnTo>
                    <a:pt x="0" y="3941103"/>
                  </a:lnTo>
                  <a:lnTo>
                    <a:pt x="7448906" y="3941103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700" y="12700"/>
              <a:ext cx="7423506" cy="3915704"/>
            </a:xfrm>
            <a:custGeom>
              <a:avLst/>
              <a:gdLst/>
              <a:ahLst/>
              <a:cxnLst/>
              <a:rect l="l" t="t" r="r" b="b"/>
              <a:pathLst>
                <a:path w="7423506" h="3915704">
                  <a:moveTo>
                    <a:pt x="0" y="0"/>
                  </a:moveTo>
                  <a:lnTo>
                    <a:pt x="7423506" y="0"/>
                  </a:lnTo>
                  <a:lnTo>
                    <a:pt x="7423506" y="3915704"/>
                  </a:lnTo>
                  <a:lnTo>
                    <a:pt x="0" y="39157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448906" cy="3941104"/>
            </a:xfrm>
            <a:custGeom>
              <a:avLst/>
              <a:gdLst/>
              <a:ahLst/>
              <a:cxnLst/>
              <a:rect l="l" t="t" r="r" b="b"/>
              <a:pathLst>
                <a:path w="7448906" h="3941104">
                  <a:moveTo>
                    <a:pt x="80010" y="3941104"/>
                  </a:moveTo>
                  <a:lnTo>
                    <a:pt x="7448906" y="3941104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3941104"/>
                  </a:lnTo>
                  <a:lnTo>
                    <a:pt x="67310" y="3941104"/>
                  </a:lnTo>
                  <a:lnTo>
                    <a:pt x="80010" y="3941104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3928404"/>
                  </a:lnTo>
                  <a:lnTo>
                    <a:pt x="12700" y="392840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546192" y="7209638"/>
            <a:ext cx="6787500" cy="2368363"/>
            <a:chOff x="0" y="0"/>
            <a:chExt cx="33376791" cy="11646169"/>
          </a:xfrm>
        </p:grpSpPr>
        <p:sp>
          <p:nvSpPr>
            <p:cNvPr id="30" name="Freeform 30"/>
            <p:cNvSpPr/>
            <p:nvPr/>
          </p:nvSpPr>
          <p:spPr>
            <a:xfrm>
              <a:off x="72390" y="72390"/>
              <a:ext cx="33232011" cy="11501389"/>
            </a:xfrm>
            <a:custGeom>
              <a:avLst/>
              <a:gdLst/>
              <a:ahLst/>
              <a:cxnLst/>
              <a:rect l="l" t="t" r="r" b="b"/>
              <a:pathLst>
                <a:path w="33232011" h="11501389">
                  <a:moveTo>
                    <a:pt x="0" y="0"/>
                  </a:moveTo>
                  <a:lnTo>
                    <a:pt x="33232011" y="0"/>
                  </a:lnTo>
                  <a:lnTo>
                    <a:pt x="33232011" y="11501389"/>
                  </a:lnTo>
                  <a:lnTo>
                    <a:pt x="0" y="1150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3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33376791" cy="11646169"/>
            </a:xfrm>
            <a:custGeom>
              <a:avLst/>
              <a:gdLst/>
              <a:ahLst/>
              <a:cxnLst/>
              <a:rect l="l" t="t" r="r" b="b"/>
              <a:pathLst>
                <a:path w="33376791" h="11646169">
                  <a:moveTo>
                    <a:pt x="33232012" y="11501389"/>
                  </a:moveTo>
                  <a:lnTo>
                    <a:pt x="33376791" y="11501389"/>
                  </a:lnTo>
                  <a:lnTo>
                    <a:pt x="33376791" y="11646169"/>
                  </a:lnTo>
                  <a:lnTo>
                    <a:pt x="33232012" y="11646169"/>
                  </a:lnTo>
                  <a:lnTo>
                    <a:pt x="33232012" y="1150138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501389"/>
                  </a:lnTo>
                  <a:lnTo>
                    <a:pt x="0" y="11501389"/>
                  </a:lnTo>
                  <a:lnTo>
                    <a:pt x="0" y="144780"/>
                  </a:lnTo>
                  <a:close/>
                  <a:moveTo>
                    <a:pt x="0" y="11501389"/>
                  </a:moveTo>
                  <a:lnTo>
                    <a:pt x="144780" y="11501389"/>
                  </a:lnTo>
                  <a:lnTo>
                    <a:pt x="144780" y="11646169"/>
                  </a:lnTo>
                  <a:lnTo>
                    <a:pt x="0" y="11646169"/>
                  </a:lnTo>
                  <a:lnTo>
                    <a:pt x="0" y="11501389"/>
                  </a:lnTo>
                  <a:close/>
                  <a:moveTo>
                    <a:pt x="33232012" y="144780"/>
                  </a:moveTo>
                  <a:lnTo>
                    <a:pt x="33376791" y="144780"/>
                  </a:lnTo>
                  <a:lnTo>
                    <a:pt x="33376791" y="11501389"/>
                  </a:lnTo>
                  <a:lnTo>
                    <a:pt x="33232012" y="11501389"/>
                  </a:lnTo>
                  <a:lnTo>
                    <a:pt x="33232012" y="144780"/>
                  </a:lnTo>
                  <a:close/>
                  <a:moveTo>
                    <a:pt x="144780" y="11501389"/>
                  </a:moveTo>
                  <a:lnTo>
                    <a:pt x="33232012" y="11501389"/>
                  </a:lnTo>
                  <a:lnTo>
                    <a:pt x="33232012" y="11646169"/>
                  </a:lnTo>
                  <a:lnTo>
                    <a:pt x="144780" y="11646169"/>
                  </a:lnTo>
                  <a:lnTo>
                    <a:pt x="144780" y="11501389"/>
                  </a:lnTo>
                  <a:close/>
                  <a:moveTo>
                    <a:pt x="33232012" y="0"/>
                  </a:moveTo>
                  <a:lnTo>
                    <a:pt x="33376791" y="0"/>
                  </a:lnTo>
                  <a:lnTo>
                    <a:pt x="33376791" y="144780"/>
                  </a:lnTo>
                  <a:lnTo>
                    <a:pt x="33232012" y="144780"/>
                  </a:lnTo>
                  <a:lnTo>
                    <a:pt x="332320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3232012" y="0"/>
                  </a:lnTo>
                  <a:lnTo>
                    <a:pt x="332320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421707" y="7209638"/>
            <a:ext cx="6787500" cy="2368363"/>
            <a:chOff x="0" y="0"/>
            <a:chExt cx="33376791" cy="11646169"/>
          </a:xfrm>
        </p:grpSpPr>
        <p:sp>
          <p:nvSpPr>
            <p:cNvPr id="33" name="Freeform 33"/>
            <p:cNvSpPr/>
            <p:nvPr/>
          </p:nvSpPr>
          <p:spPr>
            <a:xfrm>
              <a:off x="72390" y="72390"/>
              <a:ext cx="33232011" cy="11501389"/>
            </a:xfrm>
            <a:custGeom>
              <a:avLst/>
              <a:gdLst/>
              <a:ahLst/>
              <a:cxnLst/>
              <a:rect l="l" t="t" r="r" b="b"/>
              <a:pathLst>
                <a:path w="33232011" h="11501389">
                  <a:moveTo>
                    <a:pt x="0" y="0"/>
                  </a:moveTo>
                  <a:lnTo>
                    <a:pt x="33232011" y="0"/>
                  </a:lnTo>
                  <a:lnTo>
                    <a:pt x="33232011" y="11501389"/>
                  </a:lnTo>
                  <a:lnTo>
                    <a:pt x="0" y="1150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3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33376791" cy="11646169"/>
            </a:xfrm>
            <a:custGeom>
              <a:avLst/>
              <a:gdLst/>
              <a:ahLst/>
              <a:cxnLst/>
              <a:rect l="l" t="t" r="r" b="b"/>
              <a:pathLst>
                <a:path w="33376791" h="11646169">
                  <a:moveTo>
                    <a:pt x="33232012" y="11501389"/>
                  </a:moveTo>
                  <a:lnTo>
                    <a:pt x="33376791" y="11501389"/>
                  </a:lnTo>
                  <a:lnTo>
                    <a:pt x="33376791" y="11646169"/>
                  </a:lnTo>
                  <a:lnTo>
                    <a:pt x="33232012" y="11646169"/>
                  </a:lnTo>
                  <a:lnTo>
                    <a:pt x="33232012" y="1150138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501389"/>
                  </a:lnTo>
                  <a:lnTo>
                    <a:pt x="0" y="11501389"/>
                  </a:lnTo>
                  <a:lnTo>
                    <a:pt x="0" y="144780"/>
                  </a:lnTo>
                  <a:close/>
                  <a:moveTo>
                    <a:pt x="0" y="11501389"/>
                  </a:moveTo>
                  <a:lnTo>
                    <a:pt x="144780" y="11501389"/>
                  </a:lnTo>
                  <a:lnTo>
                    <a:pt x="144780" y="11646169"/>
                  </a:lnTo>
                  <a:lnTo>
                    <a:pt x="0" y="11646169"/>
                  </a:lnTo>
                  <a:lnTo>
                    <a:pt x="0" y="11501389"/>
                  </a:lnTo>
                  <a:close/>
                  <a:moveTo>
                    <a:pt x="33232012" y="144780"/>
                  </a:moveTo>
                  <a:lnTo>
                    <a:pt x="33376791" y="144780"/>
                  </a:lnTo>
                  <a:lnTo>
                    <a:pt x="33376791" y="11501389"/>
                  </a:lnTo>
                  <a:lnTo>
                    <a:pt x="33232012" y="11501389"/>
                  </a:lnTo>
                  <a:lnTo>
                    <a:pt x="33232012" y="144780"/>
                  </a:lnTo>
                  <a:close/>
                  <a:moveTo>
                    <a:pt x="144780" y="11501389"/>
                  </a:moveTo>
                  <a:lnTo>
                    <a:pt x="33232012" y="11501389"/>
                  </a:lnTo>
                  <a:lnTo>
                    <a:pt x="33232012" y="11646169"/>
                  </a:lnTo>
                  <a:lnTo>
                    <a:pt x="144780" y="11646169"/>
                  </a:lnTo>
                  <a:lnTo>
                    <a:pt x="144780" y="11501389"/>
                  </a:lnTo>
                  <a:close/>
                  <a:moveTo>
                    <a:pt x="33232012" y="0"/>
                  </a:moveTo>
                  <a:lnTo>
                    <a:pt x="33376791" y="0"/>
                  </a:lnTo>
                  <a:lnTo>
                    <a:pt x="33376791" y="144780"/>
                  </a:lnTo>
                  <a:lnTo>
                    <a:pt x="33232012" y="144780"/>
                  </a:lnTo>
                  <a:lnTo>
                    <a:pt x="332320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3232012" y="0"/>
                  </a:lnTo>
                  <a:lnTo>
                    <a:pt x="332320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6192" y="1797518"/>
            <a:ext cx="6787500" cy="5158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87616" y="1797518"/>
            <a:ext cx="7055682" cy="5396789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399963" y="124053"/>
            <a:ext cx="1548807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2B262E"/>
                </a:solidFill>
                <a:ea typeface="각진펜 Bold"/>
              </a:rPr>
              <a:t>웹사이트 구축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19309" y="7546568"/>
            <a:ext cx="5841265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3299">
                <a:solidFill>
                  <a:srgbClr val="000000"/>
                </a:solidFill>
                <a:ea typeface="TDTD고딕M"/>
              </a:rPr>
              <a:t>호텔 목록 : 숙소들의 간략한 소개확인과 상세안내 연결을 위한 </a:t>
            </a:r>
          </a:p>
          <a:p>
            <a:pPr marL="0" lvl="1" indent="0" algn="ctr">
              <a:lnSpc>
                <a:spcPts val="4124"/>
              </a:lnSpc>
            </a:pPr>
            <a:r>
              <a:rPr lang="en-US" sz="3299">
                <a:solidFill>
                  <a:srgbClr val="000000"/>
                </a:solidFill>
                <a:ea typeface="TDTD고딕M"/>
              </a:rPr>
              <a:t>숙소 목록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94825" y="7606220"/>
            <a:ext cx="5841265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24"/>
              </a:lnSpc>
            </a:pPr>
            <a:r>
              <a:rPr lang="en-US" sz="3299">
                <a:solidFill>
                  <a:srgbClr val="000000"/>
                </a:solidFill>
                <a:ea typeface="TDTD고딕M"/>
              </a:rPr>
              <a:t>호텔 안내 : 각 호텔의 주요 편의시설, 객실정보, 지도를 포함한 숙소 안내, 숙소리뷰(댓글)을 포함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6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7128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9650" y="124053"/>
            <a:ext cx="16230600" cy="1193913"/>
            <a:chOff x="0" y="0"/>
            <a:chExt cx="7516216" cy="552888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405568"/>
                  </a:moveTo>
                  <a:lnTo>
                    <a:pt x="0" y="460178"/>
                  </a:lnTo>
                  <a:lnTo>
                    <a:pt x="7423506" y="460178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405568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418268"/>
                  </a:lnTo>
                  <a:lnTo>
                    <a:pt x="0" y="418268"/>
                  </a:lnTo>
                  <a:lnTo>
                    <a:pt x="0" y="485578"/>
                  </a:lnTo>
                  <a:lnTo>
                    <a:pt x="7448906" y="485578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0"/>
                  </a:moveTo>
                  <a:lnTo>
                    <a:pt x="7423506" y="0"/>
                  </a:lnTo>
                  <a:lnTo>
                    <a:pt x="7423506" y="460178"/>
                  </a:lnTo>
                  <a:lnTo>
                    <a:pt x="0" y="4601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80010" y="485578"/>
                  </a:moveTo>
                  <a:lnTo>
                    <a:pt x="7448906" y="485578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485578"/>
                  </a:lnTo>
                  <a:lnTo>
                    <a:pt x="67310" y="485578"/>
                  </a:lnTo>
                  <a:lnTo>
                    <a:pt x="80010" y="485578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389886"/>
            <a:ext cx="7822483" cy="6098921"/>
            <a:chOff x="0" y="0"/>
            <a:chExt cx="10429977" cy="813189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429977" cy="8131895"/>
              <a:chOff x="0" y="0"/>
              <a:chExt cx="3622507" cy="282434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80010" y="80010"/>
                <a:ext cx="3529798" cy="2731635"/>
              </a:xfrm>
              <a:custGeom>
                <a:avLst/>
                <a:gdLst/>
                <a:ahLst/>
                <a:cxnLst/>
                <a:rect l="l" t="t" r="r" b="b"/>
                <a:pathLst>
                  <a:path w="3529798" h="2731635">
                    <a:moveTo>
                      <a:pt x="0" y="2677025"/>
                    </a:moveTo>
                    <a:lnTo>
                      <a:pt x="0" y="2731635"/>
                    </a:lnTo>
                    <a:lnTo>
                      <a:pt x="3529798" y="2731635"/>
                    </a:lnTo>
                    <a:lnTo>
                      <a:pt x="3529798" y="0"/>
                    </a:lnTo>
                    <a:lnTo>
                      <a:pt x="3475187" y="0"/>
                    </a:lnTo>
                    <a:lnTo>
                      <a:pt x="3475187" y="2677025"/>
                    </a:lnTo>
                    <a:close/>
                  </a:path>
                </a:pathLst>
              </a:custGeom>
              <a:solidFill>
                <a:srgbClr val="6AC25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67310" y="67310"/>
                <a:ext cx="3555198" cy="2757035"/>
              </a:xfrm>
              <a:custGeom>
                <a:avLst/>
                <a:gdLst/>
                <a:ahLst/>
                <a:cxnLst/>
                <a:rect l="l" t="t" r="r" b="b"/>
                <a:pathLst>
                  <a:path w="3555198" h="2757035">
                    <a:moveTo>
                      <a:pt x="3487887" y="0"/>
                    </a:moveTo>
                    <a:lnTo>
                      <a:pt x="3487887" y="12700"/>
                    </a:lnTo>
                    <a:lnTo>
                      <a:pt x="3542498" y="12700"/>
                    </a:lnTo>
                    <a:lnTo>
                      <a:pt x="3542498" y="2744335"/>
                    </a:lnTo>
                    <a:lnTo>
                      <a:pt x="12700" y="2744335"/>
                    </a:lnTo>
                    <a:lnTo>
                      <a:pt x="12700" y="2689725"/>
                    </a:lnTo>
                    <a:lnTo>
                      <a:pt x="0" y="2689725"/>
                    </a:lnTo>
                    <a:lnTo>
                      <a:pt x="0" y="2757035"/>
                    </a:lnTo>
                    <a:lnTo>
                      <a:pt x="3555198" y="2757035"/>
                    </a:lnTo>
                    <a:lnTo>
                      <a:pt x="3555198" y="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700" y="12700"/>
                <a:ext cx="3529797" cy="2731635"/>
              </a:xfrm>
              <a:custGeom>
                <a:avLst/>
                <a:gdLst/>
                <a:ahLst/>
                <a:cxnLst/>
                <a:rect l="l" t="t" r="r" b="b"/>
                <a:pathLst>
                  <a:path w="3529797" h="2731635">
                    <a:moveTo>
                      <a:pt x="0" y="0"/>
                    </a:moveTo>
                    <a:lnTo>
                      <a:pt x="3529797" y="0"/>
                    </a:lnTo>
                    <a:lnTo>
                      <a:pt x="3529797" y="2731635"/>
                    </a:lnTo>
                    <a:lnTo>
                      <a:pt x="0" y="273163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3555197" cy="2757035"/>
              </a:xfrm>
              <a:custGeom>
                <a:avLst/>
                <a:gdLst/>
                <a:ahLst/>
                <a:cxnLst/>
                <a:rect l="l" t="t" r="r" b="b"/>
                <a:pathLst>
                  <a:path w="3555197" h="2757035">
                    <a:moveTo>
                      <a:pt x="80010" y="2757035"/>
                    </a:moveTo>
                    <a:lnTo>
                      <a:pt x="3555197" y="2757035"/>
                    </a:lnTo>
                    <a:lnTo>
                      <a:pt x="3555197" y="80010"/>
                    </a:lnTo>
                    <a:lnTo>
                      <a:pt x="3555197" y="67310"/>
                    </a:lnTo>
                    <a:lnTo>
                      <a:pt x="3555197" y="0"/>
                    </a:lnTo>
                    <a:lnTo>
                      <a:pt x="0" y="0"/>
                    </a:lnTo>
                    <a:lnTo>
                      <a:pt x="0" y="2757035"/>
                    </a:lnTo>
                    <a:lnTo>
                      <a:pt x="67310" y="2757035"/>
                    </a:lnTo>
                    <a:lnTo>
                      <a:pt x="80010" y="2757035"/>
                    </a:lnTo>
                    <a:close/>
                    <a:moveTo>
                      <a:pt x="12700" y="12700"/>
                    </a:moveTo>
                    <a:lnTo>
                      <a:pt x="3542497" y="12700"/>
                    </a:lnTo>
                    <a:lnTo>
                      <a:pt x="3542497" y="2744335"/>
                    </a:lnTo>
                    <a:lnTo>
                      <a:pt x="12700" y="2744335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83518" y="425374"/>
              <a:ext cx="9477395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2B262E"/>
                  </a:solidFill>
                  <a:ea typeface="각진펜 Bold"/>
                </a:rPr>
                <a:t>지도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617118" y="2125233"/>
              <a:ext cx="9049999" cy="5219188"/>
              <a:chOff x="0" y="0"/>
              <a:chExt cx="33376791" cy="1924859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72390" y="72390"/>
                <a:ext cx="33232011" cy="19103812"/>
              </a:xfrm>
              <a:custGeom>
                <a:avLst/>
                <a:gdLst/>
                <a:ahLst/>
                <a:cxnLst/>
                <a:rect l="l" t="t" r="r" b="b"/>
                <a:pathLst>
                  <a:path w="33232011" h="19103812">
                    <a:moveTo>
                      <a:pt x="0" y="0"/>
                    </a:moveTo>
                    <a:lnTo>
                      <a:pt x="33232011" y="0"/>
                    </a:lnTo>
                    <a:lnTo>
                      <a:pt x="33232011" y="19103812"/>
                    </a:lnTo>
                    <a:lnTo>
                      <a:pt x="0" y="191038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C3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33376791" cy="19248591"/>
              </a:xfrm>
              <a:custGeom>
                <a:avLst/>
                <a:gdLst/>
                <a:ahLst/>
                <a:cxnLst/>
                <a:rect l="l" t="t" r="r" b="b"/>
                <a:pathLst>
                  <a:path w="33376791" h="19248591">
                    <a:moveTo>
                      <a:pt x="33232012" y="19103811"/>
                    </a:moveTo>
                    <a:lnTo>
                      <a:pt x="33376791" y="19103811"/>
                    </a:lnTo>
                    <a:lnTo>
                      <a:pt x="33376791" y="19248591"/>
                    </a:lnTo>
                    <a:lnTo>
                      <a:pt x="33232012" y="19248591"/>
                    </a:lnTo>
                    <a:lnTo>
                      <a:pt x="33232012" y="1910381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9103811"/>
                    </a:lnTo>
                    <a:lnTo>
                      <a:pt x="0" y="19103811"/>
                    </a:lnTo>
                    <a:lnTo>
                      <a:pt x="0" y="144780"/>
                    </a:lnTo>
                    <a:close/>
                    <a:moveTo>
                      <a:pt x="0" y="19103811"/>
                    </a:moveTo>
                    <a:lnTo>
                      <a:pt x="144780" y="19103811"/>
                    </a:lnTo>
                    <a:lnTo>
                      <a:pt x="144780" y="19248591"/>
                    </a:lnTo>
                    <a:lnTo>
                      <a:pt x="0" y="19248591"/>
                    </a:lnTo>
                    <a:lnTo>
                      <a:pt x="0" y="19103811"/>
                    </a:lnTo>
                    <a:close/>
                    <a:moveTo>
                      <a:pt x="33232012" y="144780"/>
                    </a:moveTo>
                    <a:lnTo>
                      <a:pt x="33376791" y="144780"/>
                    </a:lnTo>
                    <a:lnTo>
                      <a:pt x="33376791" y="19103811"/>
                    </a:lnTo>
                    <a:lnTo>
                      <a:pt x="33232012" y="19103811"/>
                    </a:lnTo>
                    <a:lnTo>
                      <a:pt x="33232012" y="144780"/>
                    </a:lnTo>
                    <a:close/>
                    <a:moveTo>
                      <a:pt x="144780" y="19103811"/>
                    </a:moveTo>
                    <a:lnTo>
                      <a:pt x="33232012" y="19103811"/>
                    </a:lnTo>
                    <a:lnTo>
                      <a:pt x="33232012" y="19248591"/>
                    </a:lnTo>
                    <a:lnTo>
                      <a:pt x="144780" y="19248591"/>
                    </a:lnTo>
                    <a:lnTo>
                      <a:pt x="144780" y="19103811"/>
                    </a:lnTo>
                    <a:close/>
                    <a:moveTo>
                      <a:pt x="33232012" y="0"/>
                    </a:moveTo>
                    <a:lnTo>
                      <a:pt x="33376791" y="0"/>
                    </a:lnTo>
                    <a:lnTo>
                      <a:pt x="33376791" y="144780"/>
                    </a:lnTo>
                    <a:lnTo>
                      <a:pt x="33232012" y="144780"/>
                    </a:lnTo>
                    <a:lnTo>
                      <a:pt x="3323201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3232012" y="0"/>
                    </a:lnTo>
                    <a:lnTo>
                      <a:pt x="3323201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228038" y="4289321"/>
              <a:ext cx="7788354" cy="710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249"/>
                </a:lnSpc>
              </a:pPr>
              <a:endParaRPr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383518" y="187218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-5400000">
              <a:off x="-197357" y="245306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-10800000">
              <a:off x="8711863" y="7573021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9292738" y="6992146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038225" y="1457352"/>
            <a:ext cx="16230600" cy="8655813"/>
            <a:chOff x="0" y="0"/>
            <a:chExt cx="7516216" cy="4008414"/>
          </a:xfrm>
        </p:grpSpPr>
        <p:sp>
          <p:nvSpPr>
            <p:cNvPr id="25" name="Freeform 25"/>
            <p:cNvSpPr/>
            <p:nvPr/>
          </p:nvSpPr>
          <p:spPr>
            <a:xfrm>
              <a:off x="80010" y="80010"/>
              <a:ext cx="7423506" cy="3915703"/>
            </a:xfrm>
            <a:custGeom>
              <a:avLst/>
              <a:gdLst/>
              <a:ahLst/>
              <a:cxnLst/>
              <a:rect l="l" t="t" r="r" b="b"/>
              <a:pathLst>
                <a:path w="7423506" h="3915703">
                  <a:moveTo>
                    <a:pt x="0" y="3861094"/>
                  </a:moveTo>
                  <a:lnTo>
                    <a:pt x="0" y="3915703"/>
                  </a:lnTo>
                  <a:lnTo>
                    <a:pt x="7423506" y="3915703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3861094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67310" y="67310"/>
              <a:ext cx="7448906" cy="3941103"/>
            </a:xfrm>
            <a:custGeom>
              <a:avLst/>
              <a:gdLst/>
              <a:ahLst/>
              <a:cxnLst/>
              <a:rect l="l" t="t" r="r" b="b"/>
              <a:pathLst>
                <a:path w="7448906" h="3941103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3928403"/>
                  </a:lnTo>
                  <a:lnTo>
                    <a:pt x="12700" y="3928403"/>
                  </a:lnTo>
                  <a:lnTo>
                    <a:pt x="12700" y="3873794"/>
                  </a:lnTo>
                  <a:lnTo>
                    <a:pt x="0" y="3873794"/>
                  </a:lnTo>
                  <a:lnTo>
                    <a:pt x="0" y="3941103"/>
                  </a:lnTo>
                  <a:lnTo>
                    <a:pt x="7448906" y="3941103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700" y="12700"/>
              <a:ext cx="7423506" cy="3915704"/>
            </a:xfrm>
            <a:custGeom>
              <a:avLst/>
              <a:gdLst/>
              <a:ahLst/>
              <a:cxnLst/>
              <a:rect l="l" t="t" r="r" b="b"/>
              <a:pathLst>
                <a:path w="7423506" h="3915704">
                  <a:moveTo>
                    <a:pt x="0" y="0"/>
                  </a:moveTo>
                  <a:lnTo>
                    <a:pt x="7423506" y="0"/>
                  </a:lnTo>
                  <a:lnTo>
                    <a:pt x="7423506" y="3915704"/>
                  </a:lnTo>
                  <a:lnTo>
                    <a:pt x="0" y="39157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448906" cy="3941104"/>
            </a:xfrm>
            <a:custGeom>
              <a:avLst/>
              <a:gdLst/>
              <a:ahLst/>
              <a:cxnLst/>
              <a:rect l="l" t="t" r="r" b="b"/>
              <a:pathLst>
                <a:path w="7448906" h="3941104">
                  <a:moveTo>
                    <a:pt x="80010" y="3941104"/>
                  </a:moveTo>
                  <a:lnTo>
                    <a:pt x="7448906" y="3941104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3941104"/>
                  </a:lnTo>
                  <a:lnTo>
                    <a:pt x="67310" y="3941104"/>
                  </a:lnTo>
                  <a:lnTo>
                    <a:pt x="80010" y="3941104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3928404"/>
                  </a:lnTo>
                  <a:lnTo>
                    <a:pt x="12700" y="392840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546192" y="7209638"/>
            <a:ext cx="6787500" cy="2368363"/>
            <a:chOff x="0" y="0"/>
            <a:chExt cx="33376791" cy="11646169"/>
          </a:xfrm>
        </p:grpSpPr>
        <p:sp>
          <p:nvSpPr>
            <p:cNvPr id="30" name="Freeform 30"/>
            <p:cNvSpPr/>
            <p:nvPr/>
          </p:nvSpPr>
          <p:spPr>
            <a:xfrm>
              <a:off x="72390" y="72390"/>
              <a:ext cx="33232011" cy="11501389"/>
            </a:xfrm>
            <a:custGeom>
              <a:avLst/>
              <a:gdLst/>
              <a:ahLst/>
              <a:cxnLst/>
              <a:rect l="l" t="t" r="r" b="b"/>
              <a:pathLst>
                <a:path w="33232011" h="11501389">
                  <a:moveTo>
                    <a:pt x="0" y="0"/>
                  </a:moveTo>
                  <a:lnTo>
                    <a:pt x="33232011" y="0"/>
                  </a:lnTo>
                  <a:lnTo>
                    <a:pt x="33232011" y="11501389"/>
                  </a:lnTo>
                  <a:lnTo>
                    <a:pt x="0" y="1150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3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33376791" cy="11646169"/>
            </a:xfrm>
            <a:custGeom>
              <a:avLst/>
              <a:gdLst/>
              <a:ahLst/>
              <a:cxnLst/>
              <a:rect l="l" t="t" r="r" b="b"/>
              <a:pathLst>
                <a:path w="33376791" h="11646169">
                  <a:moveTo>
                    <a:pt x="33232012" y="11501389"/>
                  </a:moveTo>
                  <a:lnTo>
                    <a:pt x="33376791" y="11501389"/>
                  </a:lnTo>
                  <a:lnTo>
                    <a:pt x="33376791" y="11646169"/>
                  </a:lnTo>
                  <a:lnTo>
                    <a:pt x="33232012" y="11646169"/>
                  </a:lnTo>
                  <a:lnTo>
                    <a:pt x="33232012" y="1150138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501389"/>
                  </a:lnTo>
                  <a:lnTo>
                    <a:pt x="0" y="11501389"/>
                  </a:lnTo>
                  <a:lnTo>
                    <a:pt x="0" y="144780"/>
                  </a:lnTo>
                  <a:close/>
                  <a:moveTo>
                    <a:pt x="0" y="11501389"/>
                  </a:moveTo>
                  <a:lnTo>
                    <a:pt x="144780" y="11501389"/>
                  </a:lnTo>
                  <a:lnTo>
                    <a:pt x="144780" y="11646169"/>
                  </a:lnTo>
                  <a:lnTo>
                    <a:pt x="0" y="11646169"/>
                  </a:lnTo>
                  <a:lnTo>
                    <a:pt x="0" y="11501389"/>
                  </a:lnTo>
                  <a:close/>
                  <a:moveTo>
                    <a:pt x="33232012" y="144780"/>
                  </a:moveTo>
                  <a:lnTo>
                    <a:pt x="33376791" y="144780"/>
                  </a:lnTo>
                  <a:lnTo>
                    <a:pt x="33376791" y="11501389"/>
                  </a:lnTo>
                  <a:lnTo>
                    <a:pt x="33232012" y="11501389"/>
                  </a:lnTo>
                  <a:lnTo>
                    <a:pt x="33232012" y="144780"/>
                  </a:lnTo>
                  <a:close/>
                  <a:moveTo>
                    <a:pt x="144780" y="11501389"/>
                  </a:moveTo>
                  <a:lnTo>
                    <a:pt x="33232012" y="11501389"/>
                  </a:lnTo>
                  <a:lnTo>
                    <a:pt x="33232012" y="11646169"/>
                  </a:lnTo>
                  <a:lnTo>
                    <a:pt x="144780" y="11646169"/>
                  </a:lnTo>
                  <a:lnTo>
                    <a:pt x="144780" y="11501389"/>
                  </a:lnTo>
                  <a:close/>
                  <a:moveTo>
                    <a:pt x="33232012" y="0"/>
                  </a:moveTo>
                  <a:lnTo>
                    <a:pt x="33376791" y="0"/>
                  </a:lnTo>
                  <a:lnTo>
                    <a:pt x="33376791" y="144780"/>
                  </a:lnTo>
                  <a:lnTo>
                    <a:pt x="33232012" y="144780"/>
                  </a:lnTo>
                  <a:lnTo>
                    <a:pt x="332320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3232012" y="0"/>
                  </a:lnTo>
                  <a:lnTo>
                    <a:pt x="332320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421707" y="7209638"/>
            <a:ext cx="6787500" cy="2368363"/>
            <a:chOff x="0" y="0"/>
            <a:chExt cx="33376791" cy="11646169"/>
          </a:xfrm>
        </p:grpSpPr>
        <p:sp>
          <p:nvSpPr>
            <p:cNvPr id="33" name="Freeform 33"/>
            <p:cNvSpPr/>
            <p:nvPr/>
          </p:nvSpPr>
          <p:spPr>
            <a:xfrm>
              <a:off x="72390" y="72390"/>
              <a:ext cx="33232011" cy="11501389"/>
            </a:xfrm>
            <a:custGeom>
              <a:avLst/>
              <a:gdLst/>
              <a:ahLst/>
              <a:cxnLst/>
              <a:rect l="l" t="t" r="r" b="b"/>
              <a:pathLst>
                <a:path w="33232011" h="11501389">
                  <a:moveTo>
                    <a:pt x="0" y="0"/>
                  </a:moveTo>
                  <a:lnTo>
                    <a:pt x="33232011" y="0"/>
                  </a:lnTo>
                  <a:lnTo>
                    <a:pt x="33232011" y="11501389"/>
                  </a:lnTo>
                  <a:lnTo>
                    <a:pt x="0" y="1150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3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33376791" cy="11646169"/>
            </a:xfrm>
            <a:custGeom>
              <a:avLst/>
              <a:gdLst/>
              <a:ahLst/>
              <a:cxnLst/>
              <a:rect l="l" t="t" r="r" b="b"/>
              <a:pathLst>
                <a:path w="33376791" h="11646169">
                  <a:moveTo>
                    <a:pt x="33232012" y="11501389"/>
                  </a:moveTo>
                  <a:lnTo>
                    <a:pt x="33376791" y="11501389"/>
                  </a:lnTo>
                  <a:lnTo>
                    <a:pt x="33376791" y="11646169"/>
                  </a:lnTo>
                  <a:lnTo>
                    <a:pt x="33232012" y="11646169"/>
                  </a:lnTo>
                  <a:lnTo>
                    <a:pt x="33232012" y="1150138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501389"/>
                  </a:lnTo>
                  <a:lnTo>
                    <a:pt x="0" y="11501389"/>
                  </a:lnTo>
                  <a:lnTo>
                    <a:pt x="0" y="144780"/>
                  </a:lnTo>
                  <a:close/>
                  <a:moveTo>
                    <a:pt x="0" y="11501389"/>
                  </a:moveTo>
                  <a:lnTo>
                    <a:pt x="144780" y="11501389"/>
                  </a:lnTo>
                  <a:lnTo>
                    <a:pt x="144780" y="11646169"/>
                  </a:lnTo>
                  <a:lnTo>
                    <a:pt x="0" y="11646169"/>
                  </a:lnTo>
                  <a:lnTo>
                    <a:pt x="0" y="11501389"/>
                  </a:lnTo>
                  <a:close/>
                  <a:moveTo>
                    <a:pt x="33232012" y="144780"/>
                  </a:moveTo>
                  <a:lnTo>
                    <a:pt x="33376791" y="144780"/>
                  </a:lnTo>
                  <a:lnTo>
                    <a:pt x="33376791" y="11501389"/>
                  </a:lnTo>
                  <a:lnTo>
                    <a:pt x="33232012" y="11501389"/>
                  </a:lnTo>
                  <a:lnTo>
                    <a:pt x="33232012" y="144780"/>
                  </a:lnTo>
                  <a:close/>
                  <a:moveTo>
                    <a:pt x="144780" y="11501389"/>
                  </a:moveTo>
                  <a:lnTo>
                    <a:pt x="33232012" y="11501389"/>
                  </a:lnTo>
                  <a:lnTo>
                    <a:pt x="33232012" y="11646169"/>
                  </a:lnTo>
                  <a:lnTo>
                    <a:pt x="144780" y="11646169"/>
                  </a:lnTo>
                  <a:lnTo>
                    <a:pt x="144780" y="11501389"/>
                  </a:lnTo>
                  <a:close/>
                  <a:moveTo>
                    <a:pt x="33232012" y="0"/>
                  </a:moveTo>
                  <a:lnTo>
                    <a:pt x="33376791" y="0"/>
                  </a:lnTo>
                  <a:lnTo>
                    <a:pt x="33376791" y="144780"/>
                  </a:lnTo>
                  <a:lnTo>
                    <a:pt x="33232012" y="144780"/>
                  </a:lnTo>
                  <a:lnTo>
                    <a:pt x="332320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3232012" y="0"/>
                  </a:lnTo>
                  <a:lnTo>
                    <a:pt x="332320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6192" y="1839877"/>
            <a:ext cx="6787500" cy="5038963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21370" y="1813547"/>
            <a:ext cx="7188174" cy="5091623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399963" y="124053"/>
            <a:ext cx="1548807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2B262E"/>
                </a:solidFill>
                <a:ea typeface="각진펜 Bold"/>
              </a:rPr>
              <a:t>웹사이트 구축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19309" y="7803743"/>
            <a:ext cx="5841265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24"/>
              </a:lnSpc>
            </a:pPr>
            <a:r>
              <a:rPr lang="en-US" sz="3299">
                <a:solidFill>
                  <a:srgbClr val="000000"/>
                </a:solidFill>
                <a:ea typeface="TDTD고딕M"/>
              </a:rPr>
              <a:t>객실 예약 : 선택한 객실의 예약 가능한 일정을 확인 후 예약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94825" y="7863395"/>
            <a:ext cx="5841265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24"/>
              </a:lnSpc>
            </a:pPr>
            <a:r>
              <a:rPr lang="en-US" sz="3299">
                <a:solidFill>
                  <a:srgbClr val="000000"/>
                </a:solidFill>
                <a:ea typeface="TDTD고딕M"/>
              </a:rPr>
              <a:t>예약 목록 : 예약완료한 객실들의 정보와 일정을 확인, 취소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6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7128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9650" y="124053"/>
            <a:ext cx="16230600" cy="1193913"/>
            <a:chOff x="0" y="0"/>
            <a:chExt cx="7516216" cy="552888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405568"/>
                  </a:moveTo>
                  <a:lnTo>
                    <a:pt x="0" y="460178"/>
                  </a:lnTo>
                  <a:lnTo>
                    <a:pt x="7423506" y="460178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405568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418268"/>
                  </a:lnTo>
                  <a:lnTo>
                    <a:pt x="0" y="418268"/>
                  </a:lnTo>
                  <a:lnTo>
                    <a:pt x="0" y="485578"/>
                  </a:lnTo>
                  <a:lnTo>
                    <a:pt x="7448906" y="485578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0"/>
                  </a:moveTo>
                  <a:lnTo>
                    <a:pt x="7423506" y="0"/>
                  </a:lnTo>
                  <a:lnTo>
                    <a:pt x="7423506" y="460178"/>
                  </a:lnTo>
                  <a:lnTo>
                    <a:pt x="0" y="4601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80010" y="485578"/>
                  </a:moveTo>
                  <a:lnTo>
                    <a:pt x="7448906" y="485578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485578"/>
                  </a:lnTo>
                  <a:lnTo>
                    <a:pt x="67310" y="485578"/>
                  </a:lnTo>
                  <a:lnTo>
                    <a:pt x="80010" y="485578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389886"/>
            <a:ext cx="7822483" cy="6098921"/>
            <a:chOff x="0" y="0"/>
            <a:chExt cx="10429977" cy="813189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429977" cy="8131895"/>
              <a:chOff x="0" y="0"/>
              <a:chExt cx="3622507" cy="282434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80010" y="80010"/>
                <a:ext cx="3529798" cy="2731635"/>
              </a:xfrm>
              <a:custGeom>
                <a:avLst/>
                <a:gdLst/>
                <a:ahLst/>
                <a:cxnLst/>
                <a:rect l="l" t="t" r="r" b="b"/>
                <a:pathLst>
                  <a:path w="3529798" h="2731635">
                    <a:moveTo>
                      <a:pt x="0" y="2677025"/>
                    </a:moveTo>
                    <a:lnTo>
                      <a:pt x="0" y="2731635"/>
                    </a:lnTo>
                    <a:lnTo>
                      <a:pt x="3529798" y="2731635"/>
                    </a:lnTo>
                    <a:lnTo>
                      <a:pt x="3529798" y="0"/>
                    </a:lnTo>
                    <a:lnTo>
                      <a:pt x="3475187" y="0"/>
                    </a:lnTo>
                    <a:lnTo>
                      <a:pt x="3475187" y="2677025"/>
                    </a:lnTo>
                    <a:close/>
                  </a:path>
                </a:pathLst>
              </a:custGeom>
              <a:solidFill>
                <a:srgbClr val="6AC25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67310" y="67310"/>
                <a:ext cx="3555198" cy="2757035"/>
              </a:xfrm>
              <a:custGeom>
                <a:avLst/>
                <a:gdLst/>
                <a:ahLst/>
                <a:cxnLst/>
                <a:rect l="l" t="t" r="r" b="b"/>
                <a:pathLst>
                  <a:path w="3555198" h="2757035">
                    <a:moveTo>
                      <a:pt x="3487887" y="0"/>
                    </a:moveTo>
                    <a:lnTo>
                      <a:pt x="3487887" y="12700"/>
                    </a:lnTo>
                    <a:lnTo>
                      <a:pt x="3542498" y="12700"/>
                    </a:lnTo>
                    <a:lnTo>
                      <a:pt x="3542498" y="2744335"/>
                    </a:lnTo>
                    <a:lnTo>
                      <a:pt x="12700" y="2744335"/>
                    </a:lnTo>
                    <a:lnTo>
                      <a:pt x="12700" y="2689725"/>
                    </a:lnTo>
                    <a:lnTo>
                      <a:pt x="0" y="2689725"/>
                    </a:lnTo>
                    <a:lnTo>
                      <a:pt x="0" y="2757035"/>
                    </a:lnTo>
                    <a:lnTo>
                      <a:pt x="3555198" y="2757035"/>
                    </a:lnTo>
                    <a:lnTo>
                      <a:pt x="3555198" y="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700" y="12700"/>
                <a:ext cx="3529797" cy="2731635"/>
              </a:xfrm>
              <a:custGeom>
                <a:avLst/>
                <a:gdLst/>
                <a:ahLst/>
                <a:cxnLst/>
                <a:rect l="l" t="t" r="r" b="b"/>
                <a:pathLst>
                  <a:path w="3529797" h="2731635">
                    <a:moveTo>
                      <a:pt x="0" y="0"/>
                    </a:moveTo>
                    <a:lnTo>
                      <a:pt x="3529797" y="0"/>
                    </a:lnTo>
                    <a:lnTo>
                      <a:pt x="3529797" y="2731635"/>
                    </a:lnTo>
                    <a:lnTo>
                      <a:pt x="0" y="273163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3555197" cy="2757035"/>
              </a:xfrm>
              <a:custGeom>
                <a:avLst/>
                <a:gdLst/>
                <a:ahLst/>
                <a:cxnLst/>
                <a:rect l="l" t="t" r="r" b="b"/>
                <a:pathLst>
                  <a:path w="3555197" h="2757035">
                    <a:moveTo>
                      <a:pt x="80010" y="2757035"/>
                    </a:moveTo>
                    <a:lnTo>
                      <a:pt x="3555197" y="2757035"/>
                    </a:lnTo>
                    <a:lnTo>
                      <a:pt x="3555197" y="80010"/>
                    </a:lnTo>
                    <a:lnTo>
                      <a:pt x="3555197" y="67310"/>
                    </a:lnTo>
                    <a:lnTo>
                      <a:pt x="3555197" y="0"/>
                    </a:lnTo>
                    <a:lnTo>
                      <a:pt x="0" y="0"/>
                    </a:lnTo>
                    <a:lnTo>
                      <a:pt x="0" y="2757035"/>
                    </a:lnTo>
                    <a:lnTo>
                      <a:pt x="67310" y="2757035"/>
                    </a:lnTo>
                    <a:lnTo>
                      <a:pt x="80010" y="2757035"/>
                    </a:lnTo>
                    <a:close/>
                    <a:moveTo>
                      <a:pt x="12700" y="12700"/>
                    </a:moveTo>
                    <a:lnTo>
                      <a:pt x="3542497" y="12700"/>
                    </a:lnTo>
                    <a:lnTo>
                      <a:pt x="3542497" y="2744335"/>
                    </a:lnTo>
                    <a:lnTo>
                      <a:pt x="12700" y="2744335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83518" y="425374"/>
              <a:ext cx="9477395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2B262E"/>
                  </a:solidFill>
                  <a:ea typeface="각진펜 Bold"/>
                </a:rPr>
                <a:t>지도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617118" y="2125233"/>
              <a:ext cx="9049999" cy="5219188"/>
              <a:chOff x="0" y="0"/>
              <a:chExt cx="33376791" cy="1924859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72390" y="72390"/>
                <a:ext cx="33232011" cy="19103812"/>
              </a:xfrm>
              <a:custGeom>
                <a:avLst/>
                <a:gdLst/>
                <a:ahLst/>
                <a:cxnLst/>
                <a:rect l="l" t="t" r="r" b="b"/>
                <a:pathLst>
                  <a:path w="33232011" h="19103812">
                    <a:moveTo>
                      <a:pt x="0" y="0"/>
                    </a:moveTo>
                    <a:lnTo>
                      <a:pt x="33232011" y="0"/>
                    </a:lnTo>
                    <a:lnTo>
                      <a:pt x="33232011" y="19103812"/>
                    </a:lnTo>
                    <a:lnTo>
                      <a:pt x="0" y="191038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C3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33376791" cy="19248591"/>
              </a:xfrm>
              <a:custGeom>
                <a:avLst/>
                <a:gdLst/>
                <a:ahLst/>
                <a:cxnLst/>
                <a:rect l="l" t="t" r="r" b="b"/>
                <a:pathLst>
                  <a:path w="33376791" h="19248591">
                    <a:moveTo>
                      <a:pt x="33232012" y="19103811"/>
                    </a:moveTo>
                    <a:lnTo>
                      <a:pt x="33376791" y="19103811"/>
                    </a:lnTo>
                    <a:lnTo>
                      <a:pt x="33376791" y="19248591"/>
                    </a:lnTo>
                    <a:lnTo>
                      <a:pt x="33232012" y="19248591"/>
                    </a:lnTo>
                    <a:lnTo>
                      <a:pt x="33232012" y="1910381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9103811"/>
                    </a:lnTo>
                    <a:lnTo>
                      <a:pt x="0" y="19103811"/>
                    </a:lnTo>
                    <a:lnTo>
                      <a:pt x="0" y="144780"/>
                    </a:lnTo>
                    <a:close/>
                    <a:moveTo>
                      <a:pt x="0" y="19103811"/>
                    </a:moveTo>
                    <a:lnTo>
                      <a:pt x="144780" y="19103811"/>
                    </a:lnTo>
                    <a:lnTo>
                      <a:pt x="144780" y="19248591"/>
                    </a:lnTo>
                    <a:lnTo>
                      <a:pt x="0" y="19248591"/>
                    </a:lnTo>
                    <a:lnTo>
                      <a:pt x="0" y="19103811"/>
                    </a:lnTo>
                    <a:close/>
                    <a:moveTo>
                      <a:pt x="33232012" y="144780"/>
                    </a:moveTo>
                    <a:lnTo>
                      <a:pt x="33376791" y="144780"/>
                    </a:lnTo>
                    <a:lnTo>
                      <a:pt x="33376791" y="19103811"/>
                    </a:lnTo>
                    <a:lnTo>
                      <a:pt x="33232012" y="19103811"/>
                    </a:lnTo>
                    <a:lnTo>
                      <a:pt x="33232012" y="144780"/>
                    </a:lnTo>
                    <a:close/>
                    <a:moveTo>
                      <a:pt x="144780" y="19103811"/>
                    </a:moveTo>
                    <a:lnTo>
                      <a:pt x="33232012" y="19103811"/>
                    </a:lnTo>
                    <a:lnTo>
                      <a:pt x="33232012" y="19248591"/>
                    </a:lnTo>
                    <a:lnTo>
                      <a:pt x="144780" y="19248591"/>
                    </a:lnTo>
                    <a:lnTo>
                      <a:pt x="144780" y="19103811"/>
                    </a:lnTo>
                    <a:close/>
                    <a:moveTo>
                      <a:pt x="33232012" y="0"/>
                    </a:moveTo>
                    <a:lnTo>
                      <a:pt x="33376791" y="0"/>
                    </a:lnTo>
                    <a:lnTo>
                      <a:pt x="33376791" y="144780"/>
                    </a:lnTo>
                    <a:lnTo>
                      <a:pt x="33232012" y="144780"/>
                    </a:lnTo>
                    <a:lnTo>
                      <a:pt x="3323201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3232012" y="0"/>
                    </a:lnTo>
                    <a:lnTo>
                      <a:pt x="3323201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B262E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228038" y="4289321"/>
              <a:ext cx="7788354" cy="710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249"/>
                </a:lnSpc>
              </a:pPr>
              <a:endParaRPr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383518" y="1872185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-5400000">
              <a:off x="-197357" y="2453060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-10800000">
              <a:off x="8711863" y="7573021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9292738" y="6992146"/>
              <a:ext cx="119985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038225" y="1457352"/>
            <a:ext cx="16230600" cy="8655813"/>
            <a:chOff x="0" y="0"/>
            <a:chExt cx="7516216" cy="4008414"/>
          </a:xfrm>
        </p:grpSpPr>
        <p:sp>
          <p:nvSpPr>
            <p:cNvPr id="25" name="Freeform 25"/>
            <p:cNvSpPr/>
            <p:nvPr/>
          </p:nvSpPr>
          <p:spPr>
            <a:xfrm>
              <a:off x="80010" y="80010"/>
              <a:ext cx="7423506" cy="3915703"/>
            </a:xfrm>
            <a:custGeom>
              <a:avLst/>
              <a:gdLst/>
              <a:ahLst/>
              <a:cxnLst/>
              <a:rect l="l" t="t" r="r" b="b"/>
              <a:pathLst>
                <a:path w="7423506" h="3915703">
                  <a:moveTo>
                    <a:pt x="0" y="3861094"/>
                  </a:moveTo>
                  <a:lnTo>
                    <a:pt x="0" y="3915703"/>
                  </a:lnTo>
                  <a:lnTo>
                    <a:pt x="7423506" y="3915703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3861094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67310" y="67310"/>
              <a:ext cx="7448906" cy="3941103"/>
            </a:xfrm>
            <a:custGeom>
              <a:avLst/>
              <a:gdLst/>
              <a:ahLst/>
              <a:cxnLst/>
              <a:rect l="l" t="t" r="r" b="b"/>
              <a:pathLst>
                <a:path w="7448906" h="3941103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3928403"/>
                  </a:lnTo>
                  <a:lnTo>
                    <a:pt x="12700" y="3928403"/>
                  </a:lnTo>
                  <a:lnTo>
                    <a:pt x="12700" y="3873794"/>
                  </a:lnTo>
                  <a:lnTo>
                    <a:pt x="0" y="3873794"/>
                  </a:lnTo>
                  <a:lnTo>
                    <a:pt x="0" y="3941103"/>
                  </a:lnTo>
                  <a:lnTo>
                    <a:pt x="7448906" y="3941103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700" y="12700"/>
              <a:ext cx="7423506" cy="3915704"/>
            </a:xfrm>
            <a:custGeom>
              <a:avLst/>
              <a:gdLst/>
              <a:ahLst/>
              <a:cxnLst/>
              <a:rect l="l" t="t" r="r" b="b"/>
              <a:pathLst>
                <a:path w="7423506" h="3915704">
                  <a:moveTo>
                    <a:pt x="0" y="0"/>
                  </a:moveTo>
                  <a:lnTo>
                    <a:pt x="7423506" y="0"/>
                  </a:lnTo>
                  <a:lnTo>
                    <a:pt x="7423506" y="3915704"/>
                  </a:lnTo>
                  <a:lnTo>
                    <a:pt x="0" y="39157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448906" cy="3941104"/>
            </a:xfrm>
            <a:custGeom>
              <a:avLst/>
              <a:gdLst/>
              <a:ahLst/>
              <a:cxnLst/>
              <a:rect l="l" t="t" r="r" b="b"/>
              <a:pathLst>
                <a:path w="7448906" h="3941104">
                  <a:moveTo>
                    <a:pt x="80010" y="3941104"/>
                  </a:moveTo>
                  <a:lnTo>
                    <a:pt x="7448906" y="3941104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3941104"/>
                  </a:lnTo>
                  <a:lnTo>
                    <a:pt x="67310" y="3941104"/>
                  </a:lnTo>
                  <a:lnTo>
                    <a:pt x="80010" y="3941104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3928404"/>
                  </a:lnTo>
                  <a:lnTo>
                    <a:pt x="12700" y="392840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546192" y="7209638"/>
            <a:ext cx="6787500" cy="2368363"/>
            <a:chOff x="0" y="0"/>
            <a:chExt cx="33376791" cy="11646169"/>
          </a:xfrm>
        </p:grpSpPr>
        <p:sp>
          <p:nvSpPr>
            <p:cNvPr id="30" name="Freeform 30"/>
            <p:cNvSpPr/>
            <p:nvPr/>
          </p:nvSpPr>
          <p:spPr>
            <a:xfrm>
              <a:off x="72390" y="72390"/>
              <a:ext cx="33232011" cy="11501389"/>
            </a:xfrm>
            <a:custGeom>
              <a:avLst/>
              <a:gdLst/>
              <a:ahLst/>
              <a:cxnLst/>
              <a:rect l="l" t="t" r="r" b="b"/>
              <a:pathLst>
                <a:path w="33232011" h="11501389">
                  <a:moveTo>
                    <a:pt x="0" y="0"/>
                  </a:moveTo>
                  <a:lnTo>
                    <a:pt x="33232011" y="0"/>
                  </a:lnTo>
                  <a:lnTo>
                    <a:pt x="33232011" y="11501389"/>
                  </a:lnTo>
                  <a:lnTo>
                    <a:pt x="0" y="1150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3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33376791" cy="11646169"/>
            </a:xfrm>
            <a:custGeom>
              <a:avLst/>
              <a:gdLst/>
              <a:ahLst/>
              <a:cxnLst/>
              <a:rect l="l" t="t" r="r" b="b"/>
              <a:pathLst>
                <a:path w="33376791" h="11646169">
                  <a:moveTo>
                    <a:pt x="33232012" y="11501389"/>
                  </a:moveTo>
                  <a:lnTo>
                    <a:pt x="33376791" y="11501389"/>
                  </a:lnTo>
                  <a:lnTo>
                    <a:pt x="33376791" y="11646169"/>
                  </a:lnTo>
                  <a:lnTo>
                    <a:pt x="33232012" y="11646169"/>
                  </a:lnTo>
                  <a:lnTo>
                    <a:pt x="33232012" y="1150138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501389"/>
                  </a:lnTo>
                  <a:lnTo>
                    <a:pt x="0" y="11501389"/>
                  </a:lnTo>
                  <a:lnTo>
                    <a:pt x="0" y="144780"/>
                  </a:lnTo>
                  <a:close/>
                  <a:moveTo>
                    <a:pt x="0" y="11501389"/>
                  </a:moveTo>
                  <a:lnTo>
                    <a:pt x="144780" y="11501389"/>
                  </a:lnTo>
                  <a:lnTo>
                    <a:pt x="144780" y="11646169"/>
                  </a:lnTo>
                  <a:lnTo>
                    <a:pt x="0" y="11646169"/>
                  </a:lnTo>
                  <a:lnTo>
                    <a:pt x="0" y="11501389"/>
                  </a:lnTo>
                  <a:close/>
                  <a:moveTo>
                    <a:pt x="33232012" y="144780"/>
                  </a:moveTo>
                  <a:lnTo>
                    <a:pt x="33376791" y="144780"/>
                  </a:lnTo>
                  <a:lnTo>
                    <a:pt x="33376791" y="11501389"/>
                  </a:lnTo>
                  <a:lnTo>
                    <a:pt x="33232012" y="11501389"/>
                  </a:lnTo>
                  <a:lnTo>
                    <a:pt x="33232012" y="144780"/>
                  </a:lnTo>
                  <a:close/>
                  <a:moveTo>
                    <a:pt x="144780" y="11501389"/>
                  </a:moveTo>
                  <a:lnTo>
                    <a:pt x="33232012" y="11501389"/>
                  </a:lnTo>
                  <a:lnTo>
                    <a:pt x="33232012" y="11646169"/>
                  </a:lnTo>
                  <a:lnTo>
                    <a:pt x="144780" y="11646169"/>
                  </a:lnTo>
                  <a:lnTo>
                    <a:pt x="144780" y="11501389"/>
                  </a:lnTo>
                  <a:close/>
                  <a:moveTo>
                    <a:pt x="33232012" y="0"/>
                  </a:moveTo>
                  <a:lnTo>
                    <a:pt x="33376791" y="0"/>
                  </a:lnTo>
                  <a:lnTo>
                    <a:pt x="33376791" y="144780"/>
                  </a:lnTo>
                  <a:lnTo>
                    <a:pt x="33232012" y="144780"/>
                  </a:lnTo>
                  <a:lnTo>
                    <a:pt x="332320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3232012" y="0"/>
                  </a:lnTo>
                  <a:lnTo>
                    <a:pt x="332320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421707" y="7209638"/>
            <a:ext cx="6787500" cy="2368363"/>
            <a:chOff x="0" y="0"/>
            <a:chExt cx="33376791" cy="11646169"/>
          </a:xfrm>
        </p:grpSpPr>
        <p:sp>
          <p:nvSpPr>
            <p:cNvPr id="33" name="Freeform 33"/>
            <p:cNvSpPr/>
            <p:nvPr/>
          </p:nvSpPr>
          <p:spPr>
            <a:xfrm>
              <a:off x="72390" y="72390"/>
              <a:ext cx="33232011" cy="11501389"/>
            </a:xfrm>
            <a:custGeom>
              <a:avLst/>
              <a:gdLst/>
              <a:ahLst/>
              <a:cxnLst/>
              <a:rect l="l" t="t" r="r" b="b"/>
              <a:pathLst>
                <a:path w="33232011" h="11501389">
                  <a:moveTo>
                    <a:pt x="0" y="0"/>
                  </a:moveTo>
                  <a:lnTo>
                    <a:pt x="33232011" y="0"/>
                  </a:lnTo>
                  <a:lnTo>
                    <a:pt x="33232011" y="11501389"/>
                  </a:lnTo>
                  <a:lnTo>
                    <a:pt x="0" y="1150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3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33376791" cy="11646169"/>
            </a:xfrm>
            <a:custGeom>
              <a:avLst/>
              <a:gdLst/>
              <a:ahLst/>
              <a:cxnLst/>
              <a:rect l="l" t="t" r="r" b="b"/>
              <a:pathLst>
                <a:path w="33376791" h="11646169">
                  <a:moveTo>
                    <a:pt x="33232012" y="11501389"/>
                  </a:moveTo>
                  <a:lnTo>
                    <a:pt x="33376791" y="11501389"/>
                  </a:lnTo>
                  <a:lnTo>
                    <a:pt x="33376791" y="11646169"/>
                  </a:lnTo>
                  <a:lnTo>
                    <a:pt x="33232012" y="11646169"/>
                  </a:lnTo>
                  <a:lnTo>
                    <a:pt x="33232012" y="1150138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501389"/>
                  </a:lnTo>
                  <a:lnTo>
                    <a:pt x="0" y="11501389"/>
                  </a:lnTo>
                  <a:lnTo>
                    <a:pt x="0" y="144780"/>
                  </a:lnTo>
                  <a:close/>
                  <a:moveTo>
                    <a:pt x="0" y="11501389"/>
                  </a:moveTo>
                  <a:lnTo>
                    <a:pt x="144780" y="11501389"/>
                  </a:lnTo>
                  <a:lnTo>
                    <a:pt x="144780" y="11646169"/>
                  </a:lnTo>
                  <a:lnTo>
                    <a:pt x="0" y="11646169"/>
                  </a:lnTo>
                  <a:lnTo>
                    <a:pt x="0" y="11501389"/>
                  </a:lnTo>
                  <a:close/>
                  <a:moveTo>
                    <a:pt x="33232012" y="144780"/>
                  </a:moveTo>
                  <a:lnTo>
                    <a:pt x="33376791" y="144780"/>
                  </a:lnTo>
                  <a:lnTo>
                    <a:pt x="33376791" y="11501389"/>
                  </a:lnTo>
                  <a:lnTo>
                    <a:pt x="33232012" y="11501389"/>
                  </a:lnTo>
                  <a:lnTo>
                    <a:pt x="33232012" y="144780"/>
                  </a:lnTo>
                  <a:close/>
                  <a:moveTo>
                    <a:pt x="144780" y="11501389"/>
                  </a:moveTo>
                  <a:lnTo>
                    <a:pt x="33232012" y="11501389"/>
                  </a:lnTo>
                  <a:lnTo>
                    <a:pt x="33232012" y="11646169"/>
                  </a:lnTo>
                  <a:lnTo>
                    <a:pt x="144780" y="11646169"/>
                  </a:lnTo>
                  <a:lnTo>
                    <a:pt x="144780" y="11501389"/>
                  </a:lnTo>
                  <a:close/>
                  <a:moveTo>
                    <a:pt x="33232012" y="0"/>
                  </a:moveTo>
                  <a:lnTo>
                    <a:pt x="33376791" y="0"/>
                  </a:lnTo>
                  <a:lnTo>
                    <a:pt x="33376791" y="144780"/>
                  </a:lnTo>
                  <a:lnTo>
                    <a:pt x="33232012" y="144780"/>
                  </a:lnTo>
                  <a:lnTo>
                    <a:pt x="332320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3232012" y="0"/>
                  </a:lnTo>
                  <a:lnTo>
                    <a:pt x="332320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1813547"/>
            <a:ext cx="7358024" cy="495045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9963" y="1793821"/>
            <a:ext cx="6933728" cy="4806818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399963" y="124053"/>
            <a:ext cx="1548807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2B262E"/>
                </a:solidFill>
                <a:ea typeface="각진펜 Bold"/>
              </a:rPr>
              <a:t>웹사이트 구축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19309" y="7803743"/>
            <a:ext cx="5841265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24"/>
              </a:lnSpc>
            </a:pPr>
            <a:r>
              <a:rPr lang="en-US" sz="3299">
                <a:solidFill>
                  <a:srgbClr val="000000"/>
                </a:solidFill>
                <a:ea typeface="TDTD고딕M"/>
              </a:rPr>
              <a:t>로그인 : 사용자 Email, 비밀번호로 로그인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902379" y="7803743"/>
            <a:ext cx="5841265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24"/>
              </a:lnSpc>
            </a:pPr>
            <a:r>
              <a:rPr lang="en-US" sz="3299">
                <a:solidFill>
                  <a:srgbClr val="000000"/>
                </a:solidFill>
                <a:ea typeface="TDTD고딕M"/>
              </a:rPr>
              <a:t>회원가입 : 성명, 닉네임, 사업자/회원 구분, 전화번호, 비밀번호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71280" y="-4192803"/>
            <a:ext cx="10499506" cy="18672607"/>
            <a:chOff x="0" y="0"/>
            <a:chExt cx="1149350" cy="1149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8303" cy="6114771"/>
            </a:xfrm>
            <a:custGeom>
              <a:avLst/>
              <a:gdLst/>
              <a:ahLst/>
              <a:cxnLst/>
              <a:rect l="l" t="t" r="r" b="b"/>
              <a:pathLst>
                <a:path w="3438303" h="6114771">
                  <a:moveTo>
                    <a:pt x="3438303" y="67567"/>
                  </a:moveTo>
                  <a:lnTo>
                    <a:pt x="3438303" y="0"/>
                  </a:lnTo>
                  <a:lnTo>
                    <a:pt x="18996" y="0"/>
                  </a:lnTo>
                  <a:lnTo>
                    <a:pt x="18996" y="33783"/>
                  </a:lnTo>
                  <a:lnTo>
                    <a:pt x="0" y="33783"/>
                  </a:lnTo>
                  <a:lnTo>
                    <a:pt x="0" y="6114771"/>
                  </a:lnTo>
                  <a:lnTo>
                    <a:pt x="37992" y="6114771"/>
                  </a:lnTo>
                  <a:lnTo>
                    <a:pt x="37992" y="4932357"/>
                  </a:lnTo>
                  <a:lnTo>
                    <a:pt x="683861" y="4932357"/>
                  </a:lnTo>
                  <a:lnTo>
                    <a:pt x="683861" y="6114771"/>
                  </a:lnTo>
                  <a:lnTo>
                    <a:pt x="721854" y="6114771"/>
                  </a:lnTo>
                  <a:lnTo>
                    <a:pt x="721854" y="4932357"/>
                  </a:lnTo>
                  <a:lnTo>
                    <a:pt x="1367723" y="4932357"/>
                  </a:lnTo>
                  <a:lnTo>
                    <a:pt x="1367723" y="6114771"/>
                  </a:lnTo>
                  <a:lnTo>
                    <a:pt x="1405715" y="6114771"/>
                  </a:lnTo>
                  <a:lnTo>
                    <a:pt x="1405715" y="4932357"/>
                  </a:lnTo>
                  <a:lnTo>
                    <a:pt x="2051584" y="4932357"/>
                  </a:lnTo>
                  <a:lnTo>
                    <a:pt x="2051584" y="6114771"/>
                  </a:lnTo>
                  <a:lnTo>
                    <a:pt x="2089576" y="6114771"/>
                  </a:lnTo>
                  <a:lnTo>
                    <a:pt x="2089576" y="4932357"/>
                  </a:lnTo>
                  <a:lnTo>
                    <a:pt x="2735445" y="4932357"/>
                  </a:lnTo>
                  <a:lnTo>
                    <a:pt x="2735445" y="6114771"/>
                  </a:lnTo>
                  <a:lnTo>
                    <a:pt x="2773438" y="6114771"/>
                  </a:lnTo>
                  <a:lnTo>
                    <a:pt x="2773438" y="4932357"/>
                  </a:lnTo>
                  <a:lnTo>
                    <a:pt x="3438303" y="4932357"/>
                  </a:lnTo>
                  <a:lnTo>
                    <a:pt x="3438303" y="4864791"/>
                  </a:lnTo>
                  <a:lnTo>
                    <a:pt x="2773438" y="4864791"/>
                  </a:lnTo>
                  <a:lnTo>
                    <a:pt x="2773438" y="3716160"/>
                  </a:lnTo>
                  <a:lnTo>
                    <a:pt x="3438303" y="3716160"/>
                  </a:lnTo>
                  <a:lnTo>
                    <a:pt x="3438303" y="3648593"/>
                  </a:lnTo>
                  <a:lnTo>
                    <a:pt x="2773438" y="3648593"/>
                  </a:lnTo>
                  <a:lnTo>
                    <a:pt x="2773438" y="2499962"/>
                  </a:lnTo>
                  <a:lnTo>
                    <a:pt x="3438303" y="2499962"/>
                  </a:lnTo>
                  <a:lnTo>
                    <a:pt x="3438303" y="2432395"/>
                  </a:lnTo>
                  <a:lnTo>
                    <a:pt x="2773438" y="2432395"/>
                  </a:lnTo>
                  <a:lnTo>
                    <a:pt x="2773438" y="1283764"/>
                  </a:lnTo>
                  <a:lnTo>
                    <a:pt x="3438303" y="1283764"/>
                  </a:lnTo>
                  <a:lnTo>
                    <a:pt x="3438303" y="1216198"/>
                  </a:lnTo>
                  <a:lnTo>
                    <a:pt x="2773438" y="1216198"/>
                  </a:lnTo>
                  <a:lnTo>
                    <a:pt x="2773438" y="67567"/>
                  </a:lnTo>
                  <a:lnTo>
                    <a:pt x="3438303" y="67567"/>
                  </a:lnTo>
                  <a:close/>
                  <a:moveTo>
                    <a:pt x="721854" y="1216198"/>
                  </a:moveTo>
                  <a:lnTo>
                    <a:pt x="721854" y="67567"/>
                  </a:lnTo>
                  <a:lnTo>
                    <a:pt x="1367723" y="67567"/>
                  </a:lnTo>
                  <a:lnTo>
                    <a:pt x="1367723" y="1216198"/>
                  </a:lnTo>
                  <a:lnTo>
                    <a:pt x="721854" y="1216198"/>
                  </a:lnTo>
                  <a:close/>
                  <a:moveTo>
                    <a:pt x="1367723" y="1283764"/>
                  </a:moveTo>
                  <a:lnTo>
                    <a:pt x="1367723" y="2432395"/>
                  </a:lnTo>
                  <a:lnTo>
                    <a:pt x="721854" y="2432395"/>
                  </a:lnTo>
                  <a:lnTo>
                    <a:pt x="721854" y="1283764"/>
                  </a:lnTo>
                  <a:lnTo>
                    <a:pt x="1367723" y="1283764"/>
                  </a:lnTo>
                  <a:close/>
                  <a:moveTo>
                    <a:pt x="683861" y="1216198"/>
                  </a:moveTo>
                  <a:lnTo>
                    <a:pt x="37992" y="1216198"/>
                  </a:lnTo>
                  <a:lnTo>
                    <a:pt x="37992" y="67567"/>
                  </a:lnTo>
                  <a:lnTo>
                    <a:pt x="683861" y="67567"/>
                  </a:lnTo>
                  <a:lnTo>
                    <a:pt x="683861" y="1216198"/>
                  </a:lnTo>
                  <a:close/>
                  <a:moveTo>
                    <a:pt x="683861" y="1283764"/>
                  </a:moveTo>
                  <a:lnTo>
                    <a:pt x="683861" y="2432395"/>
                  </a:lnTo>
                  <a:lnTo>
                    <a:pt x="37992" y="2432395"/>
                  </a:lnTo>
                  <a:lnTo>
                    <a:pt x="37992" y="1283764"/>
                  </a:lnTo>
                  <a:lnTo>
                    <a:pt x="683861" y="1283764"/>
                  </a:lnTo>
                  <a:close/>
                  <a:moveTo>
                    <a:pt x="683861" y="2499962"/>
                  </a:moveTo>
                  <a:lnTo>
                    <a:pt x="683861" y="3648593"/>
                  </a:lnTo>
                  <a:lnTo>
                    <a:pt x="37992" y="3648593"/>
                  </a:lnTo>
                  <a:lnTo>
                    <a:pt x="37992" y="2499962"/>
                  </a:lnTo>
                  <a:lnTo>
                    <a:pt x="683861" y="2499962"/>
                  </a:lnTo>
                  <a:close/>
                  <a:moveTo>
                    <a:pt x="721854" y="2499962"/>
                  </a:moveTo>
                  <a:lnTo>
                    <a:pt x="1367723" y="2499962"/>
                  </a:lnTo>
                  <a:lnTo>
                    <a:pt x="1367723" y="3648593"/>
                  </a:lnTo>
                  <a:lnTo>
                    <a:pt x="721854" y="3648593"/>
                  </a:lnTo>
                  <a:lnTo>
                    <a:pt x="721854" y="2499962"/>
                  </a:lnTo>
                  <a:close/>
                  <a:moveTo>
                    <a:pt x="1405715" y="2499962"/>
                  </a:moveTo>
                  <a:lnTo>
                    <a:pt x="2051584" y="2499962"/>
                  </a:lnTo>
                  <a:lnTo>
                    <a:pt x="2051584" y="3648593"/>
                  </a:lnTo>
                  <a:lnTo>
                    <a:pt x="1405715" y="3648593"/>
                  </a:lnTo>
                  <a:lnTo>
                    <a:pt x="1405715" y="2499962"/>
                  </a:lnTo>
                  <a:close/>
                  <a:moveTo>
                    <a:pt x="1405715" y="2432395"/>
                  </a:moveTo>
                  <a:lnTo>
                    <a:pt x="1405715" y="1283764"/>
                  </a:lnTo>
                  <a:lnTo>
                    <a:pt x="2051584" y="1283764"/>
                  </a:lnTo>
                  <a:lnTo>
                    <a:pt x="2051584" y="2432395"/>
                  </a:lnTo>
                  <a:lnTo>
                    <a:pt x="1405715" y="2432395"/>
                  </a:lnTo>
                  <a:close/>
                  <a:moveTo>
                    <a:pt x="1405715" y="1216198"/>
                  </a:moveTo>
                  <a:lnTo>
                    <a:pt x="1405715" y="67567"/>
                  </a:lnTo>
                  <a:lnTo>
                    <a:pt x="2051584" y="67567"/>
                  </a:lnTo>
                  <a:lnTo>
                    <a:pt x="2051584" y="1216198"/>
                  </a:lnTo>
                  <a:lnTo>
                    <a:pt x="1405715" y="1216198"/>
                  </a:lnTo>
                  <a:close/>
                  <a:moveTo>
                    <a:pt x="37992" y="4864791"/>
                  </a:moveTo>
                  <a:lnTo>
                    <a:pt x="37992" y="3716160"/>
                  </a:lnTo>
                  <a:lnTo>
                    <a:pt x="683861" y="3716160"/>
                  </a:lnTo>
                  <a:lnTo>
                    <a:pt x="683861" y="4864791"/>
                  </a:lnTo>
                  <a:lnTo>
                    <a:pt x="37992" y="4864791"/>
                  </a:lnTo>
                  <a:close/>
                  <a:moveTo>
                    <a:pt x="721854" y="4864791"/>
                  </a:moveTo>
                  <a:lnTo>
                    <a:pt x="721854" y="3716160"/>
                  </a:lnTo>
                  <a:lnTo>
                    <a:pt x="1367723" y="3716160"/>
                  </a:lnTo>
                  <a:lnTo>
                    <a:pt x="1367723" y="4864791"/>
                  </a:lnTo>
                  <a:lnTo>
                    <a:pt x="721854" y="4864791"/>
                  </a:lnTo>
                  <a:close/>
                  <a:moveTo>
                    <a:pt x="1405715" y="4864791"/>
                  </a:moveTo>
                  <a:lnTo>
                    <a:pt x="1405715" y="3716160"/>
                  </a:lnTo>
                  <a:lnTo>
                    <a:pt x="2051584" y="3716160"/>
                  </a:lnTo>
                  <a:lnTo>
                    <a:pt x="2051584" y="4864791"/>
                  </a:lnTo>
                  <a:lnTo>
                    <a:pt x="1405715" y="4864791"/>
                  </a:lnTo>
                  <a:close/>
                  <a:moveTo>
                    <a:pt x="2735445" y="4864791"/>
                  </a:moveTo>
                  <a:lnTo>
                    <a:pt x="2089576" y="4864791"/>
                  </a:lnTo>
                  <a:lnTo>
                    <a:pt x="2089576" y="3716160"/>
                  </a:lnTo>
                  <a:lnTo>
                    <a:pt x="2735445" y="3716160"/>
                  </a:lnTo>
                  <a:lnTo>
                    <a:pt x="2735445" y="4864791"/>
                  </a:lnTo>
                  <a:close/>
                  <a:moveTo>
                    <a:pt x="2735445" y="3648593"/>
                  </a:moveTo>
                  <a:lnTo>
                    <a:pt x="2089576" y="3648593"/>
                  </a:lnTo>
                  <a:lnTo>
                    <a:pt x="2089576" y="2499962"/>
                  </a:lnTo>
                  <a:lnTo>
                    <a:pt x="2735445" y="2499962"/>
                  </a:lnTo>
                  <a:lnTo>
                    <a:pt x="2735445" y="3648593"/>
                  </a:lnTo>
                  <a:close/>
                  <a:moveTo>
                    <a:pt x="2735445" y="2432395"/>
                  </a:moveTo>
                  <a:lnTo>
                    <a:pt x="2089576" y="2432395"/>
                  </a:lnTo>
                  <a:lnTo>
                    <a:pt x="2089576" y="1283764"/>
                  </a:lnTo>
                  <a:lnTo>
                    <a:pt x="2735445" y="1283764"/>
                  </a:lnTo>
                  <a:lnTo>
                    <a:pt x="2735445" y="2432395"/>
                  </a:lnTo>
                  <a:close/>
                  <a:moveTo>
                    <a:pt x="2735445" y="1216198"/>
                  </a:moveTo>
                  <a:lnTo>
                    <a:pt x="2089576" y="1216198"/>
                  </a:lnTo>
                  <a:lnTo>
                    <a:pt x="2089576" y="67567"/>
                  </a:lnTo>
                  <a:lnTo>
                    <a:pt x="2735445" y="67567"/>
                  </a:lnTo>
                  <a:lnTo>
                    <a:pt x="2735445" y="1216198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9650" y="124053"/>
            <a:ext cx="16230600" cy="1193913"/>
            <a:chOff x="0" y="0"/>
            <a:chExt cx="7516216" cy="552888"/>
          </a:xfrm>
        </p:grpSpPr>
        <p:sp>
          <p:nvSpPr>
            <p:cNvPr id="5" name="Freeform 5"/>
            <p:cNvSpPr/>
            <p:nvPr/>
          </p:nvSpPr>
          <p:spPr>
            <a:xfrm>
              <a:off x="80010" y="8001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405568"/>
                  </a:moveTo>
                  <a:lnTo>
                    <a:pt x="0" y="460178"/>
                  </a:lnTo>
                  <a:lnTo>
                    <a:pt x="7423506" y="460178"/>
                  </a:lnTo>
                  <a:lnTo>
                    <a:pt x="7423506" y="0"/>
                  </a:lnTo>
                  <a:lnTo>
                    <a:pt x="7368896" y="0"/>
                  </a:lnTo>
                  <a:lnTo>
                    <a:pt x="7368896" y="405568"/>
                  </a:lnTo>
                  <a:close/>
                </a:path>
              </a:pathLst>
            </a:custGeom>
            <a:solidFill>
              <a:srgbClr val="6AC25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7310" y="6731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7381596" y="0"/>
                  </a:moveTo>
                  <a:lnTo>
                    <a:pt x="7381596" y="12700"/>
                  </a:ln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418268"/>
                  </a:lnTo>
                  <a:lnTo>
                    <a:pt x="0" y="418268"/>
                  </a:lnTo>
                  <a:lnTo>
                    <a:pt x="0" y="485578"/>
                  </a:lnTo>
                  <a:lnTo>
                    <a:pt x="7448906" y="485578"/>
                  </a:lnTo>
                  <a:lnTo>
                    <a:pt x="7448906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7423506" cy="460178"/>
            </a:xfrm>
            <a:custGeom>
              <a:avLst/>
              <a:gdLst/>
              <a:ahLst/>
              <a:cxnLst/>
              <a:rect l="l" t="t" r="r" b="b"/>
              <a:pathLst>
                <a:path w="7423506" h="460178">
                  <a:moveTo>
                    <a:pt x="0" y="0"/>
                  </a:moveTo>
                  <a:lnTo>
                    <a:pt x="7423506" y="0"/>
                  </a:lnTo>
                  <a:lnTo>
                    <a:pt x="7423506" y="460178"/>
                  </a:lnTo>
                  <a:lnTo>
                    <a:pt x="0" y="4601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448906" cy="485578"/>
            </a:xfrm>
            <a:custGeom>
              <a:avLst/>
              <a:gdLst/>
              <a:ahLst/>
              <a:cxnLst/>
              <a:rect l="l" t="t" r="r" b="b"/>
              <a:pathLst>
                <a:path w="7448906" h="485578">
                  <a:moveTo>
                    <a:pt x="80010" y="485578"/>
                  </a:moveTo>
                  <a:lnTo>
                    <a:pt x="7448906" y="485578"/>
                  </a:lnTo>
                  <a:lnTo>
                    <a:pt x="7448906" y="80010"/>
                  </a:lnTo>
                  <a:lnTo>
                    <a:pt x="7448906" y="67310"/>
                  </a:lnTo>
                  <a:lnTo>
                    <a:pt x="7448906" y="0"/>
                  </a:lnTo>
                  <a:lnTo>
                    <a:pt x="0" y="0"/>
                  </a:lnTo>
                  <a:lnTo>
                    <a:pt x="0" y="485578"/>
                  </a:lnTo>
                  <a:lnTo>
                    <a:pt x="67310" y="485578"/>
                  </a:lnTo>
                  <a:lnTo>
                    <a:pt x="80010" y="485578"/>
                  </a:lnTo>
                  <a:close/>
                  <a:moveTo>
                    <a:pt x="12700" y="12700"/>
                  </a:moveTo>
                  <a:lnTo>
                    <a:pt x="7436206" y="12700"/>
                  </a:lnTo>
                  <a:lnTo>
                    <a:pt x="7436206" y="472878"/>
                  </a:lnTo>
                  <a:lnTo>
                    <a:pt x="12700" y="472878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8342" y="1507349"/>
            <a:ext cx="8473586" cy="862224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99963" y="124053"/>
            <a:ext cx="1548807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2B262E"/>
                </a:solidFill>
                <a:ea typeface="각진펜 Bold"/>
              </a:rPr>
              <a:t>핵심 기능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78231" y="2079259"/>
            <a:ext cx="7262019" cy="7179041"/>
            <a:chOff x="0" y="0"/>
            <a:chExt cx="25837223" cy="25541998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25692444" cy="25397218"/>
            </a:xfrm>
            <a:custGeom>
              <a:avLst/>
              <a:gdLst/>
              <a:ahLst/>
              <a:cxnLst/>
              <a:rect l="l" t="t" r="r" b="b"/>
              <a:pathLst>
                <a:path w="25692444" h="25397218">
                  <a:moveTo>
                    <a:pt x="0" y="0"/>
                  </a:moveTo>
                  <a:lnTo>
                    <a:pt x="25692444" y="0"/>
                  </a:lnTo>
                  <a:lnTo>
                    <a:pt x="25692444" y="25397218"/>
                  </a:lnTo>
                  <a:lnTo>
                    <a:pt x="0" y="25397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C3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5837223" cy="25541998"/>
            </a:xfrm>
            <a:custGeom>
              <a:avLst/>
              <a:gdLst/>
              <a:ahLst/>
              <a:cxnLst/>
              <a:rect l="l" t="t" r="r" b="b"/>
              <a:pathLst>
                <a:path w="25837223" h="25541998">
                  <a:moveTo>
                    <a:pt x="25692444" y="25397219"/>
                  </a:moveTo>
                  <a:lnTo>
                    <a:pt x="25837223" y="25397219"/>
                  </a:lnTo>
                  <a:lnTo>
                    <a:pt x="25837223" y="25541998"/>
                  </a:lnTo>
                  <a:lnTo>
                    <a:pt x="25692444" y="25541998"/>
                  </a:lnTo>
                  <a:lnTo>
                    <a:pt x="25692444" y="2539721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397219"/>
                  </a:lnTo>
                  <a:lnTo>
                    <a:pt x="0" y="25397219"/>
                  </a:lnTo>
                  <a:lnTo>
                    <a:pt x="0" y="144780"/>
                  </a:lnTo>
                  <a:close/>
                  <a:moveTo>
                    <a:pt x="0" y="25397219"/>
                  </a:moveTo>
                  <a:lnTo>
                    <a:pt x="144780" y="25397219"/>
                  </a:lnTo>
                  <a:lnTo>
                    <a:pt x="144780" y="25541998"/>
                  </a:lnTo>
                  <a:lnTo>
                    <a:pt x="0" y="25541998"/>
                  </a:lnTo>
                  <a:lnTo>
                    <a:pt x="0" y="25397217"/>
                  </a:lnTo>
                  <a:close/>
                  <a:moveTo>
                    <a:pt x="25692444" y="144780"/>
                  </a:moveTo>
                  <a:lnTo>
                    <a:pt x="25837223" y="144780"/>
                  </a:lnTo>
                  <a:lnTo>
                    <a:pt x="25837223" y="25397219"/>
                  </a:lnTo>
                  <a:lnTo>
                    <a:pt x="25692444" y="25397219"/>
                  </a:lnTo>
                  <a:lnTo>
                    <a:pt x="25692444" y="144780"/>
                  </a:lnTo>
                  <a:close/>
                  <a:moveTo>
                    <a:pt x="144780" y="25397219"/>
                  </a:moveTo>
                  <a:lnTo>
                    <a:pt x="25692444" y="25397219"/>
                  </a:lnTo>
                  <a:lnTo>
                    <a:pt x="25692444" y="25541998"/>
                  </a:lnTo>
                  <a:lnTo>
                    <a:pt x="144780" y="25541998"/>
                  </a:lnTo>
                  <a:lnTo>
                    <a:pt x="144780" y="25397217"/>
                  </a:lnTo>
                  <a:close/>
                  <a:moveTo>
                    <a:pt x="25692444" y="0"/>
                  </a:moveTo>
                  <a:lnTo>
                    <a:pt x="25837223" y="0"/>
                  </a:lnTo>
                  <a:lnTo>
                    <a:pt x="25837223" y="144780"/>
                  </a:lnTo>
                  <a:lnTo>
                    <a:pt x="25692444" y="144780"/>
                  </a:lnTo>
                  <a:lnTo>
                    <a:pt x="2569244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5692444" y="0"/>
                  </a:lnTo>
                  <a:lnTo>
                    <a:pt x="2569244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262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10800" y="2450827"/>
            <a:ext cx="6395700" cy="643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316" lvl="1" indent="-431158">
              <a:lnSpc>
                <a:spcPts val="6390"/>
              </a:lnSpc>
              <a:buFont typeface="Arial"/>
              <a:buChar char="•"/>
            </a:pPr>
            <a:r>
              <a:rPr lang="en-US" sz="3994" dirty="0" err="1">
                <a:solidFill>
                  <a:srgbClr val="2B262E"/>
                </a:solidFill>
                <a:ea typeface="TDTD고딕M"/>
              </a:rPr>
              <a:t>숙소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-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객실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-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예약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-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회원간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연계된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데이터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모델</a:t>
            </a:r>
            <a:endParaRPr lang="en-US" sz="3994" dirty="0">
              <a:solidFill>
                <a:srgbClr val="2B262E"/>
              </a:solidFill>
              <a:ea typeface="TDTD고딕M"/>
            </a:endParaRPr>
          </a:p>
          <a:p>
            <a:pPr marL="862316" lvl="1" indent="-431158">
              <a:lnSpc>
                <a:spcPts val="6390"/>
              </a:lnSpc>
              <a:buFont typeface="Arial"/>
              <a:buChar char="•"/>
            </a:pPr>
            <a:r>
              <a:rPr lang="en-US" sz="3994" dirty="0" err="1">
                <a:solidFill>
                  <a:srgbClr val="2B262E"/>
                </a:solidFill>
                <a:ea typeface="TDTD고딕M"/>
              </a:rPr>
              <a:t>키워드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(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숙소명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,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지역명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),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인원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투숙객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수,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입실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/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퇴실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일정을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쿼리를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통해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이미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존재하는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주문을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제외한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공실만을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보여주도록</a:t>
            </a:r>
            <a:r>
              <a:rPr lang="en-US" sz="3994" dirty="0">
                <a:solidFill>
                  <a:srgbClr val="2B262E"/>
                </a:solidFill>
                <a:ea typeface="TDTD고딕M"/>
              </a:rPr>
              <a:t> </a:t>
            </a:r>
            <a:r>
              <a:rPr lang="en-US" sz="3994" dirty="0" err="1">
                <a:solidFill>
                  <a:srgbClr val="2B262E"/>
                </a:solidFill>
                <a:ea typeface="TDTD고딕M"/>
              </a:rPr>
              <a:t>처리</a:t>
            </a:r>
            <a:endParaRPr lang="en-US" sz="3994" dirty="0">
              <a:solidFill>
                <a:srgbClr val="2B262E"/>
              </a:solidFill>
              <a:ea typeface="TDTD고딕M"/>
            </a:endParaRPr>
          </a:p>
          <a:p>
            <a:pPr>
              <a:lnSpc>
                <a:spcPts val="6390"/>
              </a:lnSpc>
            </a:pPr>
            <a:endParaRPr lang="en-US" sz="3994" dirty="0">
              <a:solidFill>
                <a:srgbClr val="2B262E"/>
              </a:solidFill>
              <a:ea typeface="TDTD고딕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368</Words>
  <Application>Microsoft Office PowerPoint</Application>
  <PresentationFormat>사용자 지정</PresentationFormat>
  <Paragraphs>62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TDTD고딕M</vt:lpstr>
      <vt:lpstr>각진펜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디자인 포트폴리오 프레젠테이션 핑크 퍼플 오렌지 디지털리즘 스타일</dc:title>
  <dc:creator>hyunsoo kim</dc:creator>
  <cp:lastModifiedBy>kim kim</cp:lastModifiedBy>
  <cp:revision>1</cp:revision>
  <dcterms:created xsi:type="dcterms:W3CDTF">2006-08-16T00:00:00Z</dcterms:created>
  <dcterms:modified xsi:type="dcterms:W3CDTF">2022-11-01T07:00:59Z</dcterms:modified>
  <dc:identifier>DAFQqJ8iIdY</dc:identifier>
</cp:coreProperties>
</file>